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36" r:id="rId21"/>
    <p:sldId id="337" r:id="rId22"/>
    <p:sldId id="33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002A"/>
    <a:srgbClr val="8A6900"/>
    <a:srgbClr val="FFD966"/>
    <a:srgbClr val="F1995D"/>
    <a:srgbClr val="F8CBAD"/>
    <a:srgbClr val="85FF29"/>
    <a:srgbClr val="221915"/>
    <a:srgbClr val="140D0A"/>
    <a:srgbClr val="FF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6.png"/><Relationship Id="rId3" Type="http://schemas.openxmlformats.org/officeDocument/2006/relationships/image" Target="../media/image11.png"/><Relationship Id="rId21" Type="http://schemas.openxmlformats.org/officeDocument/2006/relationships/image" Target="../media/image44.png"/><Relationship Id="rId34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11" Type="http://schemas.openxmlformats.org/officeDocument/2006/relationships/image" Target="../media/image31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5.png"/><Relationship Id="rId10" Type="http://schemas.openxmlformats.org/officeDocument/2006/relationships/image" Target="../media/image21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6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34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5" Type="http://schemas.openxmlformats.org/officeDocument/2006/relationships/image" Target="../media/image34.gif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65.png"/><Relationship Id="rId10" Type="http://schemas.openxmlformats.org/officeDocument/2006/relationships/image" Target="../media/image21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6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3" Type="http://schemas.openxmlformats.org/officeDocument/2006/relationships/image" Target="../media/image12.png"/><Relationship Id="rId21" Type="http://schemas.openxmlformats.org/officeDocument/2006/relationships/image" Target="../media/image48.png"/><Relationship Id="rId34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17" Type="http://schemas.openxmlformats.org/officeDocument/2006/relationships/image" Target="../media/image40.png"/><Relationship Id="rId25" Type="http://schemas.openxmlformats.org/officeDocument/2006/relationships/image" Target="../media/image52.png"/><Relationship Id="rId33" Type="http://schemas.openxmlformats.org/officeDocument/2006/relationships/image" Target="../media/image64.png"/><Relationship Id="rId38" Type="http://schemas.openxmlformats.org/officeDocument/2006/relationships/image" Target="../media/image58.png"/><Relationship Id="rId2" Type="http://schemas.openxmlformats.org/officeDocument/2006/relationships/image" Target="../media/image29.png"/><Relationship Id="rId16" Type="http://schemas.openxmlformats.org/officeDocument/2006/relationships/image" Target="../media/image46.png"/><Relationship Id="rId20" Type="http://schemas.openxmlformats.org/officeDocument/2006/relationships/image" Target="../media/image44.png"/><Relationship Id="rId29" Type="http://schemas.openxmlformats.org/officeDocument/2006/relationships/image" Target="../media/image41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1.png"/><Relationship Id="rId24" Type="http://schemas.openxmlformats.org/officeDocument/2006/relationships/image" Target="../media/image51.png"/><Relationship Id="rId32" Type="http://schemas.openxmlformats.org/officeDocument/2006/relationships/image" Target="../media/image55.png"/><Relationship Id="rId37" Type="http://schemas.microsoft.com/office/2007/relationships/hdphoto" Target="../media/hdphoto2.wdp"/><Relationship Id="rId40" Type="http://schemas.openxmlformats.org/officeDocument/2006/relationships/image" Target="../media/image67.png"/><Relationship Id="rId5" Type="http://schemas.openxmlformats.org/officeDocument/2006/relationships/image" Target="../media/image34.gif"/><Relationship Id="rId15" Type="http://schemas.openxmlformats.org/officeDocument/2006/relationships/image" Target="../media/image45.png"/><Relationship Id="rId23" Type="http://schemas.openxmlformats.org/officeDocument/2006/relationships/image" Target="../media/image50.png"/><Relationship Id="rId28" Type="http://schemas.openxmlformats.org/officeDocument/2006/relationships/image" Target="../media/image39.png"/><Relationship Id="rId36" Type="http://schemas.openxmlformats.org/officeDocument/2006/relationships/image" Target="../media/image65.png"/><Relationship Id="rId10" Type="http://schemas.openxmlformats.org/officeDocument/2006/relationships/image" Target="../media/image21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15.png"/><Relationship Id="rId14" Type="http://schemas.openxmlformats.org/officeDocument/2006/relationships/image" Target="../media/image37.png"/><Relationship Id="rId22" Type="http://schemas.openxmlformats.org/officeDocument/2006/relationships/image" Target="../media/image49.png"/><Relationship Id="rId27" Type="http://schemas.openxmlformats.org/officeDocument/2006/relationships/image" Target="../media/image38.png"/><Relationship Id="rId30" Type="http://schemas.openxmlformats.org/officeDocument/2006/relationships/image" Target="../media/image43.png"/><Relationship Id="rId35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microsoft.com/office/2007/relationships/hdphoto" Target="../media/hdphoto3.wdp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26" Type="http://schemas.openxmlformats.org/officeDocument/2006/relationships/image" Target="../media/image81.png"/><Relationship Id="rId39" Type="http://schemas.openxmlformats.org/officeDocument/2006/relationships/image" Target="../media/image47.png"/><Relationship Id="rId3" Type="http://schemas.openxmlformats.org/officeDocument/2006/relationships/image" Target="../media/image12.png"/><Relationship Id="rId21" Type="http://schemas.openxmlformats.org/officeDocument/2006/relationships/image" Target="../media/image14.png"/><Relationship Id="rId34" Type="http://schemas.openxmlformats.org/officeDocument/2006/relationships/image" Target="../media/image42.png"/><Relationship Id="rId42" Type="http://schemas.openxmlformats.org/officeDocument/2006/relationships/image" Target="../media/image50.png"/><Relationship Id="rId7" Type="http://schemas.openxmlformats.org/officeDocument/2006/relationships/image" Target="../media/image75.png"/><Relationship Id="rId12" Type="http://schemas.openxmlformats.org/officeDocument/2006/relationships/image" Target="../media/image64.png"/><Relationship Id="rId17" Type="http://schemas.openxmlformats.org/officeDocument/2006/relationships/image" Target="../media/image58.png"/><Relationship Id="rId25" Type="http://schemas.openxmlformats.org/officeDocument/2006/relationships/image" Target="../media/image34.gif"/><Relationship Id="rId33" Type="http://schemas.openxmlformats.org/officeDocument/2006/relationships/image" Target="../media/image41.png"/><Relationship Id="rId38" Type="http://schemas.openxmlformats.org/officeDocument/2006/relationships/image" Target="../media/image46.png"/><Relationship Id="rId46" Type="http://schemas.openxmlformats.org/officeDocument/2006/relationships/image" Target="../media/image54.png"/><Relationship Id="rId2" Type="http://schemas.openxmlformats.org/officeDocument/2006/relationships/image" Target="../media/image29.png"/><Relationship Id="rId16" Type="http://schemas.microsoft.com/office/2007/relationships/hdphoto" Target="../media/hdphoto2.wdp"/><Relationship Id="rId20" Type="http://schemas.openxmlformats.org/officeDocument/2006/relationships/image" Target="../media/image80.png"/><Relationship Id="rId29" Type="http://schemas.openxmlformats.org/officeDocument/2006/relationships/image" Target="../media/image37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5.png"/><Relationship Id="rId24" Type="http://schemas.openxmlformats.org/officeDocument/2006/relationships/image" Target="../media/image24.png"/><Relationship Id="rId32" Type="http://schemas.openxmlformats.org/officeDocument/2006/relationships/image" Target="../media/image4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" Type="http://schemas.openxmlformats.org/officeDocument/2006/relationships/image" Target="../media/image21.png"/><Relationship Id="rId15" Type="http://schemas.openxmlformats.org/officeDocument/2006/relationships/image" Target="../media/image65.png"/><Relationship Id="rId23" Type="http://schemas.openxmlformats.org/officeDocument/2006/relationships/image" Target="../media/image15.png"/><Relationship Id="rId28" Type="http://schemas.openxmlformats.org/officeDocument/2006/relationships/image" Target="../media/image36.png"/><Relationship Id="rId36" Type="http://schemas.openxmlformats.org/officeDocument/2006/relationships/image" Target="../media/image44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31" Type="http://schemas.openxmlformats.org/officeDocument/2006/relationships/image" Target="../media/image39.png"/><Relationship Id="rId44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image" Target="../media/image77.png"/><Relationship Id="rId14" Type="http://schemas.openxmlformats.org/officeDocument/2006/relationships/image" Target="../media/image57.png"/><Relationship Id="rId22" Type="http://schemas.openxmlformats.org/officeDocument/2006/relationships/image" Target="../media/image13.png"/><Relationship Id="rId27" Type="http://schemas.openxmlformats.org/officeDocument/2006/relationships/image" Target="../media/image1.png"/><Relationship Id="rId30" Type="http://schemas.openxmlformats.org/officeDocument/2006/relationships/image" Target="../media/image38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1.wdp"/><Relationship Id="rId18" Type="http://schemas.openxmlformats.org/officeDocument/2006/relationships/image" Target="../media/image79.png"/><Relationship Id="rId3" Type="http://schemas.openxmlformats.org/officeDocument/2006/relationships/image" Target="../media/image12.png"/><Relationship Id="rId21" Type="http://schemas.openxmlformats.org/officeDocument/2006/relationships/image" Target="../media/image24.png"/><Relationship Id="rId7" Type="http://schemas.openxmlformats.org/officeDocument/2006/relationships/image" Target="../media/image75.png"/><Relationship Id="rId12" Type="http://schemas.openxmlformats.org/officeDocument/2006/relationships/image" Target="../media/image64.png"/><Relationship Id="rId17" Type="http://schemas.openxmlformats.org/officeDocument/2006/relationships/image" Target="../media/image58.png"/><Relationship Id="rId25" Type="http://schemas.openxmlformats.org/officeDocument/2006/relationships/image" Target="../media/image81.png"/><Relationship Id="rId2" Type="http://schemas.openxmlformats.org/officeDocument/2006/relationships/image" Target="../media/image29.png"/><Relationship Id="rId16" Type="http://schemas.microsoft.com/office/2007/relationships/hdphoto" Target="../media/hdphoto2.wdp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5.png"/><Relationship Id="rId24" Type="http://schemas.openxmlformats.org/officeDocument/2006/relationships/image" Target="../media/image15.png"/><Relationship Id="rId5" Type="http://schemas.openxmlformats.org/officeDocument/2006/relationships/image" Target="../media/image21.png"/><Relationship Id="rId15" Type="http://schemas.openxmlformats.org/officeDocument/2006/relationships/image" Target="../media/image65.png"/><Relationship Id="rId23" Type="http://schemas.openxmlformats.org/officeDocument/2006/relationships/image" Target="../media/image13.png"/><Relationship Id="rId10" Type="http://schemas.openxmlformats.org/officeDocument/2006/relationships/image" Target="../media/image78.PNG"/><Relationship Id="rId19" Type="http://schemas.openxmlformats.org/officeDocument/2006/relationships/image" Target="../media/image66.png"/><Relationship Id="rId4" Type="http://schemas.openxmlformats.org/officeDocument/2006/relationships/image" Target="../media/image11.png"/><Relationship Id="rId9" Type="http://schemas.openxmlformats.org/officeDocument/2006/relationships/image" Target="../media/image77.png"/><Relationship Id="rId14" Type="http://schemas.openxmlformats.org/officeDocument/2006/relationships/image" Target="../media/image57.png"/><Relationship Id="rId2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14.png"/><Relationship Id="rId26" Type="http://schemas.openxmlformats.org/officeDocument/2006/relationships/image" Target="../media/image89.png"/><Relationship Id="rId3" Type="http://schemas.openxmlformats.org/officeDocument/2006/relationships/image" Target="../media/image38.png"/><Relationship Id="rId21" Type="http://schemas.openxmlformats.org/officeDocument/2006/relationships/image" Target="../media/image31.png"/><Relationship Id="rId7" Type="http://schemas.openxmlformats.org/officeDocument/2006/relationships/image" Target="../media/image83.png"/><Relationship Id="rId12" Type="http://schemas.openxmlformats.org/officeDocument/2006/relationships/image" Target="../media/image34.gif"/><Relationship Id="rId17" Type="http://schemas.openxmlformats.org/officeDocument/2006/relationships/image" Target="../media/image13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21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24.png"/><Relationship Id="rId24" Type="http://schemas.openxmlformats.org/officeDocument/2006/relationships/image" Target="../media/image88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23" Type="http://schemas.openxmlformats.org/officeDocument/2006/relationships/image" Target="../media/image87.png"/><Relationship Id="rId28" Type="http://schemas.openxmlformats.org/officeDocument/2006/relationships/image" Target="../media/image49.png"/><Relationship Id="rId10" Type="http://schemas.openxmlformats.org/officeDocument/2006/relationships/image" Target="../media/image85.png"/><Relationship Id="rId19" Type="http://schemas.openxmlformats.org/officeDocument/2006/relationships/image" Target="../media/image15.png"/><Relationship Id="rId31" Type="http://schemas.openxmlformats.org/officeDocument/2006/relationships/image" Target="../media/image91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86.png"/><Relationship Id="rId22" Type="http://schemas.openxmlformats.org/officeDocument/2006/relationships/image" Target="../media/image81.png"/><Relationship Id="rId27" Type="http://schemas.openxmlformats.org/officeDocument/2006/relationships/image" Target="../media/image46.png"/><Relationship Id="rId30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3.png"/><Relationship Id="rId18" Type="http://schemas.openxmlformats.org/officeDocument/2006/relationships/image" Target="../media/image95.png"/><Relationship Id="rId26" Type="http://schemas.openxmlformats.org/officeDocument/2006/relationships/image" Target="../media/image34.gif"/><Relationship Id="rId3" Type="http://schemas.openxmlformats.org/officeDocument/2006/relationships/image" Target="../media/image82.png"/><Relationship Id="rId21" Type="http://schemas.openxmlformats.org/officeDocument/2006/relationships/image" Target="../media/image98.png"/><Relationship Id="rId7" Type="http://schemas.openxmlformats.org/officeDocument/2006/relationships/image" Target="../media/image92.png"/><Relationship Id="rId12" Type="http://schemas.openxmlformats.org/officeDocument/2006/relationships/image" Target="../media/image94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97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85.png"/><Relationship Id="rId24" Type="http://schemas.openxmlformats.org/officeDocument/2006/relationships/image" Target="../media/image101.png"/><Relationship Id="rId32" Type="http://schemas.openxmlformats.org/officeDocument/2006/relationships/image" Target="../media/image91.png"/><Relationship Id="rId5" Type="http://schemas.openxmlformats.org/officeDocument/2006/relationships/image" Target="../media/image12.png"/><Relationship Id="rId15" Type="http://schemas.openxmlformats.org/officeDocument/2006/relationships/image" Target="../media/image15.png"/><Relationship Id="rId23" Type="http://schemas.openxmlformats.org/officeDocument/2006/relationships/image" Target="../media/image100.png"/><Relationship Id="rId28" Type="http://schemas.openxmlformats.org/officeDocument/2006/relationships/image" Target="../media/image102.png"/><Relationship Id="rId10" Type="http://schemas.openxmlformats.org/officeDocument/2006/relationships/image" Target="../media/image59.png"/><Relationship Id="rId19" Type="http://schemas.openxmlformats.org/officeDocument/2006/relationships/image" Target="../media/image96.png"/><Relationship Id="rId31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84.png"/><Relationship Id="rId14" Type="http://schemas.openxmlformats.org/officeDocument/2006/relationships/image" Target="../media/image14.png"/><Relationship Id="rId22" Type="http://schemas.openxmlformats.org/officeDocument/2006/relationships/image" Target="../media/image99.png"/><Relationship Id="rId27" Type="http://schemas.openxmlformats.org/officeDocument/2006/relationships/image" Target="../media/image88.png"/><Relationship Id="rId30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4.png"/><Relationship Id="rId18" Type="http://schemas.openxmlformats.org/officeDocument/2006/relationships/image" Target="../media/image81.png"/><Relationship Id="rId3" Type="http://schemas.openxmlformats.org/officeDocument/2006/relationships/image" Target="../media/image12.png"/><Relationship Id="rId7" Type="http://schemas.openxmlformats.org/officeDocument/2006/relationships/image" Target="../media/image104.png"/><Relationship Id="rId12" Type="http://schemas.openxmlformats.org/officeDocument/2006/relationships/image" Target="../media/image13.png"/><Relationship Id="rId17" Type="http://schemas.openxmlformats.org/officeDocument/2006/relationships/image" Target="../media/image98.png"/><Relationship Id="rId2" Type="http://schemas.openxmlformats.org/officeDocument/2006/relationships/image" Target="../media/image29.png"/><Relationship Id="rId16" Type="http://schemas.openxmlformats.org/officeDocument/2006/relationships/image" Target="../media/image21.png"/><Relationship Id="rId20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106.png"/><Relationship Id="rId5" Type="http://schemas.openxmlformats.org/officeDocument/2006/relationships/image" Target="../media/image74.png"/><Relationship Id="rId15" Type="http://schemas.openxmlformats.org/officeDocument/2006/relationships/image" Target="../media/image11.png"/><Relationship Id="rId10" Type="http://schemas.openxmlformats.org/officeDocument/2006/relationships/image" Target="../media/image85.png"/><Relationship Id="rId19" Type="http://schemas.openxmlformats.org/officeDocument/2006/relationships/image" Target="../media/image107.png"/><Relationship Id="rId4" Type="http://schemas.openxmlformats.org/officeDocument/2006/relationships/image" Target="../media/image24.png"/><Relationship Id="rId9" Type="http://schemas.openxmlformats.org/officeDocument/2006/relationships/image" Target="../media/image59.pn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png"/><Relationship Id="rId18" Type="http://schemas.openxmlformats.org/officeDocument/2006/relationships/image" Target="../media/image15.png"/><Relationship Id="rId3" Type="http://schemas.openxmlformats.org/officeDocument/2006/relationships/image" Target="../media/image74.png"/><Relationship Id="rId21" Type="http://schemas.openxmlformats.org/officeDocument/2006/relationships/image" Target="../media/image117.png"/><Relationship Id="rId7" Type="http://schemas.openxmlformats.org/officeDocument/2006/relationships/image" Target="../media/image92.png"/><Relationship Id="rId12" Type="http://schemas.openxmlformats.org/officeDocument/2006/relationships/image" Target="../media/image112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11.png"/><Relationship Id="rId5" Type="http://schemas.openxmlformats.org/officeDocument/2006/relationships/image" Target="../media/image84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6.png"/><Relationship Id="rId4" Type="http://schemas.openxmlformats.org/officeDocument/2006/relationships/image" Target="../media/image56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26" Type="http://schemas.openxmlformats.org/officeDocument/2006/relationships/image" Target="../media/image129.png"/><Relationship Id="rId3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134.PNG"/><Relationship Id="rId7" Type="http://schemas.openxmlformats.org/officeDocument/2006/relationships/image" Target="../media/image121.png"/><Relationship Id="rId12" Type="http://schemas.openxmlformats.org/officeDocument/2006/relationships/image" Target="../media/image112.png"/><Relationship Id="rId17" Type="http://schemas.openxmlformats.org/officeDocument/2006/relationships/image" Target="../media/image125.png"/><Relationship Id="rId25" Type="http://schemas.openxmlformats.org/officeDocument/2006/relationships/image" Target="../media/image128.png"/><Relationship Id="rId33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11.png"/><Relationship Id="rId24" Type="http://schemas.openxmlformats.org/officeDocument/2006/relationships/image" Target="../media/image92.png"/><Relationship Id="rId32" Type="http://schemas.openxmlformats.org/officeDocument/2006/relationships/image" Target="../media/image11.png"/><Relationship Id="rId5" Type="http://schemas.openxmlformats.org/officeDocument/2006/relationships/image" Target="../media/image119.png"/><Relationship Id="rId15" Type="http://schemas.openxmlformats.org/officeDocument/2006/relationships/image" Target="../media/image123.png"/><Relationship Id="rId23" Type="http://schemas.openxmlformats.org/officeDocument/2006/relationships/image" Target="../media/image85.png"/><Relationship Id="rId28" Type="http://schemas.openxmlformats.org/officeDocument/2006/relationships/image" Target="../media/image13.png"/><Relationship Id="rId10" Type="http://schemas.openxmlformats.org/officeDocument/2006/relationships/image" Target="../media/image110.png"/><Relationship Id="rId19" Type="http://schemas.openxmlformats.org/officeDocument/2006/relationships/image" Target="../media/image14.png"/><Relationship Id="rId31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09.png"/><Relationship Id="rId14" Type="http://schemas.openxmlformats.org/officeDocument/2006/relationships/image" Target="../media/image115.png"/><Relationship Id="rId22" Type="http://schemas.openxmlformats.org/officeDocument/2006/relationships/image" Target="../media/image84.png"/><Relationship Id="rId27" Type="http://schemas.openxmlformats.org/officeDocument/2006/relationships/image" Target="../media/image130.png"/><Relationship Id="rId30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4.png"/><Relationship Id="rId21" Type="http://schemas.openxmlformats.org/officeDocument/2006/relationships/image" Target="../media/image33.gif"/><Relationship Id="rId12" Type="http://schemas.openxmlformats.org/officeDocument/2006/relationships/image" Target="../media/image29.png"/><Relationship Id="rId17" Type="http://schemas.openxmlformats.org/officeDocument/2006/relationships/image" Target="../media/image15.png"/><Relationship Id="rId2" Type="http://schemas.openxmlformats.org/officeDocument/2006/relationships/image" Target="../media/image23.png"/><Relationship Id="rId16" Type="http://schemas.openxmlformats.org/officeDocument/2006/relationships/image" Target="../media/image14.png"/><Relationship Id="rId20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8.gif"/><Relationship Id="rId5" Type="http://schemas.openxmlformats.org/officeDocument/2006/relationships/image" Target="../media/image26.png"/><Relationship Id="rId15" Type="http://schemas.openxmlformats.org/officeDocument/2006/relationships/image" Target="../media/image13.png"/><Relationship Id="rId10" Type="http://schemas.openxmlformats.org/officeDocument/2006/relationships/image" Target="../media/image30.png"/><Relationship Id="rId19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31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12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gif"/><Relationship Id="rId11" Type="http://schemas.openxmlformats.org/officeDocument/2006/relationships/image" Target="../media/image15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image" Target="../media/image34.gif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14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14" Type="http://schemas.openxmlformats.org/officeDocument/2006/relationships/image" Target="../media/image1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1.gif"/><Relationship Id="rId18" Type="http://schemas.openxmlformats.org/officeDocument/2006/relationships/image" Target="../media/image21.png"/><Relationship Id="rId26" Type="http://schemas.openxmlformats.org/officeDocument/2006/relationships/image" Target="../media/image47.png"/><Relationship Id="rId39" Type="http://schemas.openxmlformats.org/officeDocument/2006/relationships/image" Target="../media/image54.png"/><Relationship Id="rId3" Type="http://schemas.openxmlformats.org/officeDocument/2006/relationships/image" Target="../media/image29.png"/><Relationship Id="rId21" Type="http://schemas.openxmlformats.org/officeDocument/2006/relationships/image" Target="../media/image36.png"/><Relationship Id="rId34" Type="http://schemas.openxmlformats.org/officeDocument/2006/relationships/image" Target="../media/image53.png"/><Relationship Id="rId42" Type="http://schemas.openxmlformats.org/officeDocument/2006/relationships/image" Target="../media/image57.png"/><Relationship Id="rId7" Type="http://schemas.openxmlformats.org/officeDocument/2006/relationships/image" Target="../media/image35.gif"/><Relationship Id="rId12" Type="http://schemas.openxmlformats.org/officeDocument/2006/relationships/image" Target="../media/image28.gif"/><Relationship Id="rId17" Type="http://schemas.openxmlformats.org/officeDocument/2006/relationships/image" Target="../media/image11.png"/><Relationship Id="rId25" Type="http://schemas.openxmlformats.org/officeDocument/2006/relationships/image" Target="../media/image40.png"/><Relationship Id="rId33" Type="http://schemas.openxmlformats.org/officeDocument/2006/relationships/image" Target="../media/image52.png"/><Relationship Id="rId38" Type="http://schemas.openxmlformats.org/officeDocument/2006/relationships/image" Target="../media/image43.png"/><Relationship Id="rId2" Type="http://schemas.openxmlformats.org/officeDocument/2006/relationships/image" Target="../media/image33.gif"/><Relationship Id="rId16" Type="http://schemas.openxmlformats.org/officeDocument/2006/relationships/image" Target="../media/image31.png"/><Relationship Id="rId20" Type="http://schemas.openxmlformats.org/officeDocument/2006/relationships/image" Target="../media/image1.png"/><Relationship Id="rId29" Type="http://schemas.openxmlformats.org/officeDocument/2006/relationships/image" Target="../media/image48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gif"/><Relationship Id="rId11" Type="http://schemas.openxmlformats.org/officeDocument/2006/relationships/image" Target="../media/image60.gif"/><Relationship Id="rId24" Type="http://schemas.openxmlformats.org/officeDocument/2006/relationships/image" Target="../media/image46.png"/><Relationship Id="rId32" Type="http://schemas.openxmlformats.org/officeDocument/2006/relationships/image" Target="../media/image51.png"/><Relationship Id="rId37" Type="http://schemas.openxmlformats.org/officeDocument/2006/relationships/image" Target="../media/image41.png"/><Relationship Id="rId40" Type="http://schemas.openxmlformats.org/officeDocument/2006/relationships/image" Target="../media/image55.png"/><Relationship Id="rId5" Type="http://schemas.openxmlformats.org/officeDocument/2006/relationships/image" Target="../media/image24.png"/><Relationship Id="rId15" Type="http://schemas.openxmlformats.org/officeDocument/2006/relationships/image" Target="../media/image63.gif"/><Relationship Id="rId23" Type="http://schemas.openxmlformats.org/officeDocument/2006/relationships/image" Target="../media/image45.png"/><Relationship Id="rId28" Type="http://schemas.openxmlformats.org/officeDocument/2006/relationships/image" Target="../media/image44.png"/><Relationship Id="rId36" Type="http://schemas.openxmlformats.org/officeDocument/2006/relationships/image" Target="../media/image39.png"/><Relationship Id="rId10" Type="http://schemas.openxmlformats.org/officeDocument/2006/relationships/image" Target="../media/image15.png"/><Relationship Id="rId19" Type="http://schemas.openxmlformats.org/officeDocument/2006/relationships/image" Target="../media/image17.png"/><Relationship Id="rId31" Type="http://schemas.openxmlformats.org/officeDocument/2006/relationships/image" Target="../media/image50.png"/><Relationship Id="rId44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14" Type="http://schemas.openxmlformats.org/officeDocument/2006/relationships/image" Target="../media/image62.gif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9.png"/><Relationship Id="rId35" Type="http://schemas.openxmlformats.org/officeDocument/2006/relationships/image" Target="../media/image38.png"/><Relationship Id="rId4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상단에는 </a:t>
            </a:r>
            <a:r>
              <a:rPr lang="en-US" altLang="ko-KR" sz="1200" dirty="0"/>
              <a:t>GNB </a:t>
            </a:r>
            <a:r>
              <a:rPr lang="ko-KR" altLang="en-US" sz="1200" dirty="0"/>
              <a:t>및 전투 화면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화면 중앙에는 선택된 메뉴의 대한 내용을 표시</a:t>
            </a:r>
            <a:endParaRPr lang="en-US" altLang="ko-KR" sz="12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하단 메뉴 영역은 훈련</a:t>
            </a:r>
            <a:r>
              <a:rPr lang="en-US" altLang="ko-KR" sz="1200" dirty="0"/>
              <a:t>, </a:t>
            </a:r>
            <a:r>
              <a:rPr lang="ko-KR" altLang="en-US" sz="1200" dirty="0"/>
              <a:t>무기</a:t>
            </a:r>
            <a:r>
              <a:rPr lang="en-US" altLang="ko-KR" sz="1200" dirty="0"/>
              <a:t>, </a:t>
            </a:r>
            <a:r>
              <a:rPr lang="ko-KR" altLang="en-US" sz="1200" dirty="0"/>
              <a:t>보물</a:t>
            </a:r>
            <a:r>
              <a:rPr lang="en-US" altLang="ko-KR" sz="1200" dirty="0"/>
              <a:t>, </a:t>
            </a:r>
            <a:r>
              <a:rPr lang="ko-KR" altLang="en-US" sz="1200" dirty="0"/>
              <a:t>상점</a:t>
            </a:r>
            <a:r>
              <a:rPr lang="en-US" altLang="ko-KR" sz="1200" dirty="0"/>
              <a:t>, </a:t>
            </a:r>
            <a:r>
              <a:rPr lang="ko-KR" altLang="en-US" sz="1200" dirty="0"/>
              <a:t>수색 순서대로 나열</a:t>
            </a:r>
            <a:r>
              <a:rPr lang="en-US" altLang="ko-KR" sz="1200" dirty="0"/>
              <a:t> (</a:t>
            </a:r>
            <a:r>
              <a:rPr lang="ko-KR" altLang="en-US" sz="1200" dirty="0"/>
              <a:t>기본 메뉴는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훈련</a:t>
            </a:r>
            <a:r>
              <a:rPr lang="en-US" altLang="ko-KR" sz="1200" b="1" dirty="0"/>
              <a:t>]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[</a:t>
            </a:r>
            <a:r>
              <a:rPr lang="ko-KR" altLang="en-US" sz="1200" b="1" dirty="0"/>
              <a:t>보물</a:t>
            </a:r>
            <a:r>
              <a:rPr lang="en-US" altLang="ko-KR" sz="1200" b="1" dirty="0"/>
              <a:t>]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수색</a:t>
            </a:r>
            <a:r>
              <a:rPr lang="en-US" altLang="ko-KR" sz="1200" b="1" dirty="0"/>
              <a:t>]</a:t>
            </a:r>
            <a:r>
              <a:rPr lang="ko-KR" altLang="en-US" sz="1200" dirty="0"/>
              <a:t>은 기본적으로 해금 되어있지 않으며 해금 하기 전까지 메뉴 선택이 </a:t>
            </a:r>
            <a:r>
              <a:rPr lang="ko-KR" altLang="en-US" sz="1200" dirty="0" smtClean="0"/>
              <a:t>불가능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현재 폰트 대부분은 맑은고딕을 사용중이며 추후 교체 예정입니다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A4282CA-68A6-43D4-BB82-190385A703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BD7C3CD1-79B7-4258-BA05-E4961D72B21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4679DEB-82F0-4DAB-8D76-9CF024D807F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84185127-BEAF-48F9-BD3D-E73908C81EA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12D189C9-775A-4741-AE19-E31A7ED696A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B52922F3-9FC7-4E6E-91A6-41FF74B7055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9A324894-55F8-4ABC-8BD6-C291586D5FB2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F208386A-EB8F-461A-8D8C-59E35BA8E6A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6A674CC0-44E7-4D8E-BDF0-6D42F433C764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99042796-8907-4CB5-9B71-A7D8A2ACE011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7A764BBC-F5D8-45D0-8023-23243361217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698996D7-113D-4D81-8D39-10B48D23DB4B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E581CB07-3123-4094-AC35-FBF5E5FC8BA9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7E4D9047-1B01-479A-AC32-BC95432A103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75ECE4A4-8E88-47E6-93F0-CC51397F19E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6DECAF5-EC39-4140-A3B9-C40C39CA9011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173E0765-67B3-4C9B-B1D3-4BF43593367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7FB51345-789D-4F32-899E-3CADA85E64B7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965B5877-1DEF-496D-B5BF-196904728DD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D31B62D5-B745-4D07-A738-EECF4D8F86C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6ABAEA1A-FE90-4446-85E1-7EE8ED4C5C2A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A8039970-0CBF-4301-96FD-B23D203213B5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8AFFC7F2-9ADD-434D-A94A-D17B8742F699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95B5F58D-F83D-4882-82A2-AB6831DB1DAC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D0B57B18-5832-4648-82EB-B9EEBC881ED5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3C5ADF12-ECB6-402A-AFDB-F5E5837FE39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3D776AAE-5A90-4AE4-8B10-FBF1EB77474F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9DFCD6E4-D7A9-4418-B95A-487EEB475EB1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48D9BF09-6F16-4850-80B1-462B5A99B7DF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82B61F68-FCEC-4EA7-B480-BF9477087944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75EA7C9-AAA4-4915-BBE4-B5131EA4D7EB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2D82DBA-F303-467C-86D0-D99AD42C8322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90A6D781-3950-4A1B-930F-82DB70F9AE3A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952009-59F5-4F9B-928C-88551D38F561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9EC3F74-ACCA-4D12-9833-B6DBF260DDC6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5B68897-50AD-452E-9303-83A5FFA4019B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AF3B230-260C-4373-86BF-E5FF1DCDAAE2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19EA2C8-404B-4A3C-A92F-DD62E14AC9CF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644292" y="3545234"/>
            <a:ext cx="447890" cy="458256"/>
            <a:chOff x="1170930" y="3528097"/>
            <a:chExt cx="447890" cy="458256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공격</a:t>
            </a:r>
            <a:r>
              <a:rPr lang="ko-KR" altLang="en-US" sz="1200" dirty="0"/>
              <a:t> 모션 출력</a:t>
            </a:r>
            <a:endParaRPr lang="en-US" altLang="ko-KR" sz="12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A810489-FC3C-43A3-BB2C-B2C44EE2D41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76" y="3605918"/>
            <a:ext cx="3030361" cy="320864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4D1B01E-760D-4523-90DD-5EFB1F8990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7" y="3717737"/>
            <a:ext cx="2787807" cy="231578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BCD6BDF-7C5B-49B5-8FE3-441148BD9DB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9" y="3530564"/>
            <a:ext cx="3025468" cy="504244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89506A-CED2-4CCF-A136-6C535FDA05E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3850217"/>
            <a:ext cx="461477" cy="461477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F0E96908-74A0-43E2-91AB-3612142C84A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21" y="3900239"/>
            <a:ext cx="497062" cy="364612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FB048E85-6054-4C9F-8691-58C1CE57F09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3902982"/>
            <a:ext cx="1589717" cy="363639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43B9CB17-721F-4E0E-B669-7B8C24046F5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74" y="3957565"/>
            <a:ext cx="551150" cy="179124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205BED5-5877-4BF8-B111-57916F9CE3A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160655"/>
            <a:ext cx="1335655" cy="7090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2C31A72-9161-4515-BFA1-7EE3BD38949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444419" y="4172092"/>
            <a:ext cx="1297985" cy="4571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A80AB78D-BEF5-4C31-9C66-B572336DF256}"/>
              </a:ext>
            </a:extLst>
          </p:cNvPr>
          <p:cNvSpPr txBox="1"/>
          <p:nvPr/>
        </p:nvSpPr>
        <p:spPr>
          <a:xfrm>
            <a:off x="1366592" y="4119369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EA79BC5E-7054-4C50-852A-22E9D1DE726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3941690"/>
            <a:ext cx="551150" cy="20238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F3811303-0856-445E-BDCF-DAFB191263FB}"/>
              </a:ext>
            </a:extLst>
          </p:cNvPr>
          <p:cNvSpPr txBox="1"/>
          <p:nvPr/>
        </p:nvSpPr>
        <p:spPr>
          <a:xfrm>
            <a:off x="2429386" y="3954558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A56E44F0-7524-42AC-98F5-D1680113E9E7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367374"/>
            <a:ext cx="461477" cy="461477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7FC04C7A-C455-46B4-9FF5-DA820A4610D0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417396"/>
            <a:ext cx="445636" cy="364612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C82D0191-C17C-4501-ADE2-737889E14FD2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420139"/>
            <a:ext cx="1589717" cy="36363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F5116325-CDF1-4B07-8634-C2B1A9ECFC50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474722"/>
            <a:ext cx="551150" cy="179123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C6A64966-1BCE-49AC-9890-749DDDAC0E2C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4677812"/>
            <a:ext cx="1335655" cy="70908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7D811035-ED09-4F04-A619-AD494F860B44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458847"/>
            <a:ext cx="551150" cy="202385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CD8BC367-D5D7-4490-AA4F-2A40DEF35770}"/>
              </a:ext>
            </a:extLst>
          </p:cNvPr>
          <p:cNvSpPr txBox="1"/>
          <p:nvPr/>
        </p:nvSpPr>
        <p:spPr>
          <a:xfrm>
            <a:off x="2429386" y="447171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65C613F9-EC34-450F-BE57-D9B7186958E6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4884531"/>
            <a:ext cx="461477" cy="461477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E8B80E8F-372A-4797-AFE8-1E367CAD0B9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4934553"/>
            <a:ext cx="445636" cy="364612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FF694CF7-23D2-4771-A5B6-692317C8392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4937296"/>
            <a:ext cx="1589717" cy="36363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7ADE06D3-B62B-46F1-8192-892B58FA021A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4991879"/>
            <a:ext cx="551150" cy="179123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248A05A4-EE45-4856-869F-28D55409D5E9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194969"/>
            <a:ext cx="1335655" cy="70908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6C0C508-8F4C-4BB1-8C08-F8D641A2EDC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4976004"/>
            <a:ext cx="551150" cy="202385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295B8C32-2869-439B-A1B0-7A145C3893E9}"/>
              </a:ext>
            </a:extLst>
          </p:cNvPr>
          <p:cNvSpPr txBox="1"/>
          <p:nvPr/>
        </p:nvSpPr>
        <p:spPr>
          <a:xfrm>
            <a:off x="2429386" y="498887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671599-DE77-481E-9EFF-CF91C57577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08" y="5401689"/>
            <a:ext cx="461477" cy="461477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D70BBA0E-327C-49A3-A192-38E4FA9E527E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6434" y="5451711"/>
            <a:ext cx="445636" cy="364612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8C5093ED-BB93-4A0D-9282-EE5D1057B55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5454454"/>
            <a:ext cx="1589717" cy="36363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BCA59009-8651-41AF-A228-91BFA91F0D94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4274" y="5509037"/>
            <a:ext cx="551150" cy="179123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7B5D05B9-0CB4-48B9-B624-DD4432120312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15" y="5712127"/>
            <a:ext cx="1335655" cy="70908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98C6D3BE-9442-42BB-BA1F-8ABD7AE7EA1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863" y="5493162"/>
            <a:ext cx="551150" cy="202385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329D187-22ED-4112-A8F3-5F7556C9EE65}"/>
              </a:ext>
            </a:extLst>
          </p:cNvPr>
          <p:cNvSpPr txBox="1"/>
          <p:nvPr/>
        </p:nvSpPr>
        <p:spPr>
          <a:xfrm>
            <a:off x="2429386" y="550603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DE69E128-D71E-42A4-BBD9-905A4013F8B1}"/>
              </a:ext>
            </a:extLst>
          </p:cNvPr>
          <p:cNvSpPr txBox="1"/>
          <p:nvPr/>
        </p:nvSpPr>
        <p:spPr>
          <a:xfrm>
            <a:off x="1359976" y="3784545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77" name="그림 176">
            <a:extLst>
              <a:ext uri="{FF2B5EF4-FFF2-40B4-BE49-F238E27FC236}">
                <a16:creationId xmlns:a16="http://schemas.microsoft.com/office/drawing/2014/main" id="{00F28F1F-55ED-44DB-8BFB-75A74DE0CCD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5" y="4389465"/>
            <a:ext cx="198253" cy="93295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2B83A03-3F1F-4786-8D93-7CF142A1CA7F}"/>
              </a:ext>
            </a:extLst>
          </p:cNvPr>
          <p:cNvSpPr txBox="1"/>
          <p:nvPr/>
        </p:nvSpPr>
        <p:spPr>
          <a:xfrm>
            <a:off x="2911473" y="4585479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31E48EB-DF01-48A2-98D6-EC423969A3FA}"/>
              </a:ext>
            </a:extLst>
          </p:cNvPr>
          <p:cNvSpPr txBox="1"/>
          <p:nvPr/>
        </p:nvSpPr>
        <p:spPr>
          <a:xfrm>
            <a:off x="2911473" y="5101032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12869A3-E864-493A-B454-BB692533D189}"/>
              </a:ext>
            </a:extLst>
          </p:cNvPr>
          <p:cNvSpPr txBox="1"/>
          <p:nvPr/>
        </p:nvSpPr>
        <p:spPr>
          <a:xfrm>
            <a:off x="2911473" y="5613293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731AA31F-8445-4CB9-90B6-AF01CDBB9ABC}"/>
              </a:ext>
            </a:extLst>
          </p:cNvPr>
          <p:cNvSpPr txBox="1"/>
          <p:nvPr/>
        </p:nvSpPr>
        <p:spPr>
          <a:xfrm>
            <a:off x="1359976" y="430052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AC74E831-E969-4D0B-BAE4-AF975F35CDAD}"/>
              </a:ext>
            </a:extLst>
          </p:cNvPr>
          <p:cNvSpPr txBox="1"/>
          <p:nvPr/>
        </p:nvSpPr>
        <p:spPr>
          <a:xfrm>
            <a:off x="1359976" y="48197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D267137-D24C-47FD-BF45-6D329F08B143}"/>
              </a:ext>
            </a:extLst>
          </p:cNvPr>
          <p:cNvSpPr txBox="1"/>
          <p:nvPr/>
        </p:nvSpPr>
        <p:spPr>
          <a:xfrm>
            <a:off x="1359976" y="533570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F93EB75F-F13F-4C78-A16B-ECCE131DF48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87" y="6074792"/>
            <a:ext cx="570365" cy="611445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5833A8D8-B1BA-4AE0-8947-A9E3D6E499FF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79" y="6074792"/>
            <a:ext cx="597988" cy="611445"/>
          </a:xfrm>
          <a:prstGeom prst="rect">
            <a:avLst/>
          </a:prstGeom>
          <a:noFill/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D028742-2B01-4AFD-B7BC-4B497CD83179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23" y="6074792"/>
            <a:ext cx="545050" cy="611445"/>
          </a:xfrm>
          <a:prstGeom prst="rect">
            <a:avLst/>
          </a:prstGeom>
          <a:noFill/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005589B-A74F-47F2-89C0-EE3F76DD7225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88" y="6074792"/>
            <a:ext cx="558343" cy="611445"/>
          </a:xfrm>
          <a:prstGeom prst="rect">
            <a:avLst/>
          </a:prstGeom>
          <a:noFill/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1B443E8A-CE6C-4F7C-AFB6-1742CA5218BA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1" y="6074792"/>
            <a:ext cx="640535" cy="611445"/>
          </a:xfrm>
          <a:prstGeom prst="rect">
            <a:avLst/>
          </a:prstGeom>
          <a:noFill/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1E2E026C-BC97-4B01-9411-9E5A1ACE5476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15" y="6141355"/>
            <a:ext cx="230045" cy="302910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C1282563-0A1D-499D-9FE6-291BF2A5008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88" y="6155363"/>
            <a:ext cx="230045" cy="302910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857857" y="3850746"/>
            <a:ext cx="447890" cy="458256"/>
            <a:chOff x="1170930" y="3528097"/>
            <a:chExt cx="447890" cy="4582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3589" y="3569644"/>
            <a:ext cx="3027281" cy="32449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업그레이드 비용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획득 식량 등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</a:t>
            </a:r>
            <a:r>
              <a:rPr lang="en-US" altLang="ko-KR" sz="1200" dirty="0"/>
              <a:t>[</a:t>
            </a:r>
            <a:r>
              <a:rPr lang="ko-KR" altLang="en-US" sz="1200" dirty="0"/>
              <a:t>훈련</a:t>
            </a:r>
            <a:r>
              <a:rPr lang="en-US" altLang="ko-KR" sz="1200" dirty="0"/>
              <a:t>] </a:t>
            </a:r>
            <a:r>
              <a:rPr lang="ko-KR" altLang="en-US" sz="1200" dirty="0"/>
              <a:t>부분 내용이 보기 전환되어 각 메뉴에 해당하는 내용으로 변환됨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</a:t>
            </a:r>
            <a:r>
              <a:rPr lang="ko-KR" altLang="en-US" sz="1200" dirty="0" smtClean="0"/>
              <a:t>배치</a:t>
            </a:r>
            <a:endParaRPr lang="en-US" altLang="ko-KR" sz="1200" dirty="0" smtClean="0"/>
          </a:p>
          <a:p>
            <a:r>
              <a:rPr lang="ko-KR" altLang="en-US" sz="1200" b="1" dirty="0" smtClean="0"/>
              <a:t>마당 쓸기 썸네일 이미지 추가 예정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시간이 다 지날 시 </a:t>
            </a:r>
            <a:r>
              <a:rPr lang="en-US" altLang="ko-KR" sz="1200" b="1" dirty="0"/>
              <a:t>4) </a:t>
            </a:r>
            <a:r>
              <a:rPr lang="ko-KR" altLang="en-US" sz="1200" dirty="0"/>
              <a:t>만큼 식량 획득</a:t>
            </a:r>
            <a:endParaRPr lang="en-US" altLang="ko-KR" sz="12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/>
              <a:t>공통 버튼 표기 규칙 및 팝업 규칙을 따름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다음페이지 참조</a:t>
            </a:r>
            <a:r>
              <a:rPr lang="en-US" altLang="ko-KR" sz="900" dirty="0"/>
              <a:t>)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CA97F0F5-A880-4098-857D-2B2C854E4A5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4" y="3284073"/>
            <a:ext cx="3030361" cy="3208648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91D56070-06D6-46D8-A4B6-3FFC075B61E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05" y="3395892"/>
            <a:ext cx="2787807" cy="231578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72428F87-088B-4FB8-9D5F-214A090B503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37" y="3208719"/>
            <a:ext cx="3025468" cy="50424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977BB39C-F2B2-4397-AADE-4D2BEFF5ED99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045529"/>
            <a:ext cx="461477" cy="461477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508939B-E9FD-4017-A43C-F5C474BCE7C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095551"/>
            <a:ext cx="445636" cy="364612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0CFF725D-B512-4E9C-A2CF-6D90BEBBB6E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098294"/>
            <a:ext cx="1589717" cy="363639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3915C683-55BA-4D68-8945-A71E5559228F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152877"/>
            <a:ext cx="551150" cy="179123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87FEB8EF-45B7-4757-A864-2FA30F552D5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355967"/>
            <a:ext cx="1335655" cy="70908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0817BC47-2C11-44D4-9AF0-38071D6D178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137002"/>
            <a:ext cx="551150" cy="202385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8B7900F6-4446-4A80-9A91-326D9B761406}"/>
              </a:ext>
            </a:extLst>
          </p:cNvPr>
          <p:cNvSpPr txBox="1"/>
          <p:nvPr/>
        </p:nvSpPr>
        <p:spPr>
          <a:xfrm>
            <a:off x="2736534" y="4149870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702B117C-B4CA-40E5-9328-931B2A89F5CC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4562686"/>
            <a:ext cx="461477" cy="461477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A81D7894-7317-40AD-A216-D474905EC10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4612708"/>
            <a:ext cx="445636" cy="364612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DF49A828-FB51-4325-AAE2-3319235356B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4615451"/>
            <a:ext cx="1589717" cy="363639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ADAFE489-0DA0-442E-A657-780DBA7E8F17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4670034"/>
            <a:ext cx="551150" cy="179123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C560FFD5-3723-4CDE-A458-8F1CDED56848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4873124"/>
            <a:ext cx="1335655" cy="70908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D7FCA632-D244-42F9-85CD-961276B2FD26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4654159"/>
            <a:ext cx="551150" cy="202385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:a16="http://schemas.microsoft.com/office/drawing/2014/main" id="{8FC15071-DB72-43AC-A75A-2040D3553339}"/>
              </a:ext>
            </a:extLst>
          </p:cNvPr>
          <p:cNvSpPr txBox="1"/>
          <p:nvPr/>
        </p:nvSpPr>
        <p:spPr>
          <a:xfrm>
            <a:off x="2736534" y="4667027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B344BA7-5C9C-42FA-BD48-890B168556E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56" y="5079844"/>
            <a:ext cx="461477" cy="461477"/>
          </a:xfrm>
          <a:prstGeom prst="rect">
            <a:avLst/>
          </a:prstGeom>
        </p:spPr>
      </p:pic>
      <p:pic>
        <p:nvPicPr>
          <p:cNvPr id="219" name="그림 218">
            <a:extLst>
              <a:ext uri="{FF2B5EF4-FFF2-40B4-BE49-F238E27FC236}">
                <a16:creationId xmlns:a16="http://schemas.microsoft.com/office/drawing/2014/main" id="{B975AEF1-E1F5-4B9B-B7C0-8CE47238FB35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582" y="5129866"/>
            <a:ext cx="445636" cy="364612"/>
          </a:xfrm>
          <a:prstGeom prst="rect">
            <a:avLst/>
          </a:prstGeom>
        </p:spPr>
      </p:pic>
      <p:pic>
        <p:nvPicPr>
          <p:cNvPr id="220" name="그림 219">
            <a:extLst>
              <a:ext uri="{FF2B5EF4-FFF2-40B4-BE49-F238E27FC236}">
                <a16:creationId xmlns:a16="http://schemas.microsoft.com/office/drawing/2014/main" id="{3DA0F969-0310-4732-92AB-6091F33A4EA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13" y="5132609"/>
            <a:ext cx="1589717" cy="363639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9D789C3D-0083-4CBC-92FB-1E2D5AD5ED66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1422" y="5187192"/>
            <a:ext cx="551150" cy="179123"/>
          </a:xfrm>
          <a:prstGeom prst="rect">
            <a:avLst/>
          </a:prstGeom>
        </p:spPr>
      </p:pic>
      <p:pic>
        <p:nvPicPr>
          <p:cNvPr id="224" name="그림 223">
            <a:extLst>
              <a:ext uri="{FF2B5EF4-FFF2-40B4-BE49-F238E27FC236}">
                <a16:creationId xmlns:a16="http://schemas.microsoft.com/office/drawing/2014/main" id="{843F1E70-4A48-4EB6-A610-BE1060BD96C6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63" y="5390282"/>
            <a:ext cx="1335655" cy="70908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5899AE93-D75F-449B-B9B5-EDCA14E3434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11" y="5171317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B891BC8C-17A2-4372-BD38-4F772325F04C}"/>
              </a:ext>
            </a:extLst>
          </p:cNvPr>
          <p:cNvSpPr txBox="1"/>
          <p:nvPr/>
        </p:nvSpPr>
        <p:spPr>
          <a:xfrm>
            <a:off x="2736534" y="5184185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AF9F56-678D-4184-94B7-DDFA984AAD31}"/>
              </a:ext>
            </a:extLst>
          </p:cNvPr>
          <p:cNvGrpSpPr/>
          <p:nvPr/>
        </p:nvGrpSpPr>
        <p:grpSpPr>
          <a:xfrm>
            <a:off x="1165656" y="3462700"/>
            <a:ext cx="2489275" cy="527149"/>
            <a:chOff x="1165656" y="3462700"/>
            <a:chExt cx="2489275" cy="527149"/>
          </a:xfrm>
        </p:grpSpPr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29B8C25D-9136-4845-B9C1-A4B7D090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656" y="3528372"/>
              <a:ext cx="461477" cy="461477"/>
            </a:xfrm>
            <a:prstGeom prst="rect">
              <a:avLst/>
            </a:prstGeom>
          </p:spPr>
        </p:pic>
        <p:pic>
          <p:nvPicPr>
            <p:cNvPr id="173" name="그림 172">
              <a:extLst>
                <a:ext uri="{FF2B5EF4-FFF2-40B4-BE49-F238E27FC236}">
                  <a16:creationId xmlns:a16="http://schemas.microsoft.com/office/drawing/2014/main" id="{B49FCD34-996E-47C7-BDD4-8DF668465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869" y="3578394"/>
              <a:ext cx="497062" cy="364612"/>
            </a:xfrm>
            <a:prstGeom prst="rect">
              <a:avLst/>
            </a:prstGeom>
          </p:spPr>
        </p:pic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21055A0F-5C0B-4E6F-A2B2-5B54B89A5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8413" y="3581137"/>
              <a:ext cx="1589717" cy="363639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2464E0A1-D8BE-44C5-86F4-45573F87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1422" y="3635720"/>
              <a:ext cx="551150" cy="179124"/>
            </a:xfrm>
            <a:prstGeom prst="rect">
              <a:avLst/>
            </a:prstGeom>
          </p:spPr>
        </p:pic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BF1371BE-005E-4425-9D5B-45EA9B1B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" y="3838810"/>
              <a:ext cx="1335655" cy="70908"/>
            </a:xfrm>
            <a:prstGeom prst="rect">
              <a:avLst/>
            </a:prstGeom>
          </p:spPr>
        </p:pic>
        <p:pic>
          <p:nvPicPr>
            <p:cNvPr id="186" name="그림 185">
              <a:extLst>
                <a:ext uri="{FF2B5EF4-FFF2-40B4-BE49-F238E27FC236}">
                  <a16:creationId xmlns:a16="http://schemas.microsoft.com/office/drawing/2014/main" id="{0586DEAB-FA86-4E1C-A209-BECAED936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3207"/>
            <a:stretch/>
          </p:blipFill>
          <p:spPr>
            <a:xfrm flipV="1">
              <a:off x="1751567" y="3850247"/>
              <a:ext cx="1297985" cy="45719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811BDC3-2EE9-42B2-ACB9-D2E6C158709B}"/>
                </a:ext>
              </a:extLst>
            </p:cNvPr>
            <p:cNvSpPr txBox="1"/>
            <p:nvPr/>
          </p:nvSpPr>
          <p:spPr>
            <a:xfrm>
              <a:off x="1673740" y="3797524"/>
              <a:ext cx="406197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" b="1" dirty="0"/>
                <a:t>00:00:03</a:t>
              </a:r>
              <a:endParaRPr lang="ko-KR" altLang="en-US" sz="400" b="1" dirty="0"/>
            </a:p>
          </p:txBody>
        </p:sp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DB440D01-5636-4869-AC8A-5B0B580EF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11" y="3619845"/>
              <a:ext cx="551150" cy="2023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4CD913D-6AF8-42AA-A2AC-EAF0795DCE4D}"/>
                </a:ext>
              </a:extLst>
            </p:cNvPr>
            <p:cNvSpPr txBox="1"/>
            <p:nvPr/>
          </p:nvSpPr>
          <p:spPr>
            <a:xfrm>
              <a:off x="2736534" y="3632713"/>
              <a:ext cx="4363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DAFAE369-3E44-4391-97D7-6D0F9FD52595}"/>
                </a:ext>
              </a:extLst>
            </p:cNvPr>
            <p:cNvSpPr txBox="1"/>
            <p:nvPr/>
          </p:nvSpPr>
          <p:spPr>
            <a:xfrm>
              <a:off x="1667124" y="3462700"/>
              <a:ext cx="5341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n w="3175">
                    <a:solidFill>
                      <a:srgbClr val="6F482A"/>
                    </a:solidFill>
                  </a:ln>
                  <a:solidFill>
                    <a:schemeClr val="bg1"/>
                  </a:solidFill>
                </a:rPr>
                <a:t>Lv. 100</a:t>
              </a:r>
              <a:endParaRPr lang="ko-KR" altLang="en-US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231" name="그림 230">
            <a:extLst>
              <a:ext uri="{FF2B5EF4-FFF2-40B4-BE49-F238E27FC236}">
                <a16:creationId xmlns:a16="http://schemas.microsoft.com/office/drawing/2014/main" id="{7005C28E-5821-479E-85C2-4D552C28A60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633" y="4067620"/>
            <a:ext cx="198253" cy="93295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470214EE-B044-421F-A512-460A04AA3472}"/>
              </a:ext>
            </a:extLst>
          </p:cNvPr>
          <p:cNvSpPr txBox="1"/>
          <p:nvPr/>
        </p:nvSpPr>
        <p:spPr>
          <a:xfrm>
            <a:off x="3218621" y="4263634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3F1B00-74A8-4C5D-80E0-E1504E82DD25}"/>
              </a:ext>
            </a:extLst>
          </p:cNvPr>
          <p:cNvSpPr txBox="1"/>
          <p:nvPr/>
        </p:nvSpPr>
        <p:spPr>
          <a:xfrm>
            <a:off x="3218621" y="477918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9982B8-730A-4090-9365-1B6591BEA708}"/>
              </a:ext>
            </a:extLst>
          </p:cNvPr>
          <p:cNvSpPr txBox="1"/>
          <p:nvPr/>
        </p:nvSpPr>
        <p:spPr>
          <a:xfrm>
            <a:off x="3218621" y="5291448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F987D33-6C44-4557-9DC3-3E175073F23B}"/>
              </a:ext>
            </a:extLst>
          </p:cNvPr>
          <p:cNvSpPr txBox="1"/>
          <p:nvPr/>
        </p:nvSpPr>
        <p:spPr>
          <a:xfrm>
            <a:off x="1667124" y="397867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154C972-8ED0-4EBF-9079-BA9AAA6CC8E3}"/>
              </a:ext>
            </a:extLst>
          </p:cNvPr>
          <p:cNvSpPr txBox="1"/>
          <p:nvPr/>
        </p:nvSpPr>
        <p:spPr>
          <a:xfrm>
            <a:off x="1667124" y="449788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F4F8EF6-2A3E-439E-9780-855304EDF4E9}"/>
              </a:ext>
            </a:extLst>
          </p:cNvPr>
          <p:cNvSpPr txBox="1"/>
          <p:nvPr/>
        </p:nvSpPr>
        <p:spPr>
          <a:xfrm>
            <a:off x="1667124" y="501385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:a16="http://schemas.microsoft.com/office/drawing/2014/main" id="{84B542EA-0BAD-49E8-AD1C-27E2BF4D9B9A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63" y="5752947"/>
            <a:ext cx="570365" cy="61144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1A8714E8-E5D3-4B0A-B520-85808E4B45C2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55" y="5752947"/>
            <a:ext cx="597988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B26D1E7F-20F5-4764-B2B8-0AD66A062321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99" y="5752947"/>
            <a:ext cx="545050" cy="611445"/>
          </a:xfrm>
          <a:prstGeom prst="rect">
            <a:avLst/>
          </a:prstGeom>
          <a:noFill/>
        </p:spPr>
      </p:pic>
      <p:pic>
        <p:nvPicPr>
          <p:cNvPr id="245" name="그림 244">
            <a:extLst>
              <a:ext uri="{FF2B5EF4-FFF2-40B4-BE49-F238E27FC236}">
                <a16:creationId xmlns:a16="http://schemas.microsoft.com/office/drawing/2014/main" id="{E8BB22B0-2DA7-4F0A-9680-F83D19F86514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64" y="5752947"/>
            <a:ext cx="558343" cy="611445"/>
          </a:xfrm>
          <a:prstGeom prst="rect">
            <a:avLst/>
          </a:prstGeom>
          <a:noFill/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5692A69-D683-416C-9C3D-310EE708B209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7" y="5752947"/>
            <a:ext cx="640535" cy="611445"/>
          </a:xfrm>
          <a:prstGeom prst="rect">
            <a:avLst/>
          </a:prstGeom>
          <a:noFill/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8488C97F-5514-4C7E-B9FE-E2D22FB2A178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91" y="5819510"/>
            <a:ext cx="230045" cy="302910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1250ED82-87A8-4ED9-B2E9-584FB4892C7C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4" y="5833518"/>
            <a:ext cx="230045" cy="302910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3181853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318185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59825" y="5760333"/>
            <a:ext cx="3035079" cy="7311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11793" y="5760333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98017" y="3662942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60C39B5D-7C50-45F4-991B-D796D248C406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979" y="3339061"/>
            <a:ext cx="547318" cy="547318"/>
          </a:xfrm>
          <a:prstGeom prst="rect">
            <a:avLst/>
          </a:prstGeom>
        </p:spPr>
      </p:pic>
      <p:pic>
        <p:nvPicPr>
          <p:cNvPr id="251" name="그림 250">
            <a:extLst>
              <a:ext uri="{FF2B5EF4-FFF2-40B4-BE49-F238E27FC236}">
                <a16:creationId xmlns:a16="http://schemas.microsoft.com/office/drawing/2014/main" id="{9C40631C-4666-4038-8E89-5DD95F381949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9008" y="3371904"/>
            <a:ext cx="533336" cy="458919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ECA1CE92-1C34-4456-9E11-BC9F9BDF492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95" y="3401641"/>
            <a:ext cx="1885427" cy="431281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29A50906-8C73-4A6A-92F2-68B4850110A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985" y="3466377"/>
            <a:ext cx="653672" cy="212443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1C797757-140C-4ABD-A302-E7A7F74EA34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46" y="3707245"/>
            <a:ext cx="1584106" cy="84098"/>
          </a:xfrm>
          <a:prstGeom prst="rect">
            <a:avLst/>
          </a:prstGeom>
        </p:spPr>
      </p:pic>
      <p:pic>
        <p:nvPicPr>
          <p:cNvPr id="255" name="그림 254">
            <a:extLst>
              <a:ext uri="{FF2B5EF4-FFF2-40B4-BE49-F238E27FC236}">
                <a16:creationId xmlns:a16="http://schemas.microsoft.com/office/drawing/2014/main" id="{BF0A883B-C9D7-4327-A2B8-A30F1F9823E0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5456878" y="3720809"/>
            <a:ext cx="1539428" cy="54223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5BC4E30-5E12-424F-A715-D9E057593813}"/>
              </a:ext>
            </a:extLst>
          </p:cNvPr>
          <p:cNvSpPr txBox="1"/>
          <p:nvPr/>
        </p:nvSpPr>
        <p:spPr>
          <a:xfrm>
            <a:off x="5380756" y="3669163"/>
            <a:ext cx="481755" cy="182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C3649DF5-707D-4B85-84A5-82F574452885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33" y="3447549"/>
            <a:ext cx="653672" cy="240031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1CFE0FB3-5DEC-47E6-95ED-B181C6DB64D4}"/>
              </a:ext>
            </a:extLst>
          </p:cNvPr>
          <p:cNvSpPr txBox="1"/>
          <p:nvPr/>
        </p:nvSpPr>
        <p:spPr>
          <a:xfrm>
            <a:off x="6641280" y="3462811"/>
            <a:ext cx="5174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EC6B2B53-7FFF-4B03-91C6-CEDC2E3C9C11}"/>
              </a:ext>
            </a:extLst>
          </p:cNvPr>
          <p:cNvSpPr txBox="1"/>
          <p:nvPr/>
        </p:nvSpPr>
        <p:spPr>
          <a:xfrm>
            <a:off x="5360293" y="3290558"/>
            <a:ext cx="633475" cy="255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752751" y="3334183"/>
            <a:ext cx="556546" cy="5598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2144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406667" y="3322773"/>
            <a:ext cx="679990" cy="3716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275261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5406667" y="3691268"/>
            <a:ext cx="1646508" cy="1395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336065" y="3401641"/>
            <a:ext cx="726593" cy="29280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7128952" y="3334183"/>
            <a:ext cx="568683" cy="5263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019383" y="387310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7028629" y="3185120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6377787" y="318165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70930" y="3528097"/>
            <a:ext cx="447890" cy="458256"/>
            <a:chOff x="1170930" y="3528097"/>
            <a:chExt cx="447890" cy="458256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4773680" y="3363974"/>
            <a:ext cx="543874" cy="545744"/>
            <a:chOff x="1173853" y="3528097"/>
            <a:chExt cx="456686" cy="4582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187320" y="3550492"/>
              <a:ext cx="443219" cy="38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2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2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버튼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수치 색상 노란색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빨간색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회색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검정색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3725"/>
            <a:ext cx="646244" cy="52398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429" y="4991661"/>
            <a:ext cx="569610" cy="4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EB58742E-5D64-4B17-9B57-E41496990E0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AA1B68CE-8ADC-439D-B5D8-E66E0FAEC263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79E3DCC0-4C1C-46AC-BAB6-5F828F65DCC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A439335C-F503-4ACC-A79F-0B20BCF14553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90" name="그림 189">
            <a:extLst>
              <a:ext uri="{FF2B5EF4-FFF2-40B4-BE49-F238E27FC236}">
                <a16:creationId xmlns:a16="http://schemas.microsoft.com/office/drawing/2014/main" id="{BF6D5879-2A29-43AA-B6E4-2635E6D7962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F3469952-E11D-4FCB-9472-8F1CDA663084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3FF87CA9-08BE-4D4F-8C1B-5DBC685DA2E3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D8CE5B42-9EF7-4131-93F9-02F47FD64E7C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3D0167A3-3B75-464D-926A-C490643FE457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966491D4-BAA5-48EA-BEF2-B7E1C948AC14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B8E2FE1F-2313-4E9B-86D2-29FC97FE01B2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C40C0B7F-A5E2-4874-A6BF-D7ACF0889B66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CD4A48EC-17B8-4129-A97F-CF43186127C0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23635825-86FC-4380-9B55-3F674ECA7C5C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5FA30BB7-A75F-43F3-9832-4A254E1912DB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id="{165E6425-88CB-42E3-8A1F-267F5CBA5B0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id="{626B3E48-0003-4120-BA62-3E32A4E93F38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id="{77C4E9EC-3B9A-46D0-8F54-97445F9E0A9C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96387B7A-007E-4645-B720-ECFD38DB8000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05" name="그림 204">
            <a:extLst>
              <a:ext uri="{FF2B5EF4-FFF2-40B4-BE49-F238E27FC236}">
                <a16:creationId xmlns:a16="http://schemas.microsoft.com/office/drawing/2014/main" id="{59B2E263-C5E1-4205-8756-BA3084ABAFD3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A6FAA46B-D94E-4A74-865B-638ADD517025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207" name="그림 206">
            <a:extLst>
              <a:ext uri="{FF2B5EF4-FFF2-40B4-BE49-F238E27FC236}">
                <a16:creationId xmlns:a16="http://schemas.microsoft.com/office/drawing/2014/main" id="{953774E8-5C88-4D97-949D-05FCF7419493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1D5E2A87-C4CB-4E58-95F1-0CA341928E5F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90A6260F-AE88-417E-9C11-CDFEA5D436E9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9695E00D-EFEB-4D0A-8571-515FBA200C19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87F7274-D2C5-4DFC-A8CB-69D579C0DD43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EE2B8557-EC50-42E8-A02A-392812A573D9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13" name="그림 212">
            <a:extLst>
              <a:ext uri="{FF2B5EF4-FFF2-40B4-BE49-F238E27FC236}">
                <a16:creationId xmlns:a16="http://schemas.microsoft.com/office/drawing/2014/main" id="{281C0EF7-295A-48C8-B604-18D19EA8AA47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0F206D3D-8595-4F6E-993F-AB074C161216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00339A0F-4FD0-466F-A8B0-D6CDCD176F27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F5DBD8C9-01D8-407D-AA16-6CDB281196DA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E760949B-0182-40FC-8598-5A0584C66D0B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A68E46FE-6603-4E25-A9DF-A665E0CA673D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97F3C5A-D6E4-45CE-AB8D-DE8E0E0B1789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8167D56C-44E8-4B7D-A5BE-17CEFD899F35}"/>
              </a:ext>
            </a:extLst>
          </p:cNvPr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83BA366B-7569-488C-ACEC-4ACF5A0404C0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9C7143D-05A6-40CD-9F10-4BE4CB162BBB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219C438-DF6E-4BDE-BD16-91FF0825D4CD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6326803-A1C4-41CE-9F4A-B05A8CDADA9F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52CF5FD3-B838-48E4-A530-8E99508710BB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4A4761B-356B-4484-8927-04CBC864126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F3F4173D-EE19-4DDF-A273-15A35AB5713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11" y="5775326"/>
            <a:ext cx="570365" cy="611445"/>
          </a:xfrm>
          <a:prstGeom prst="rect">
            <a:avLst/>
          </a:prstGeom>
        </p:spPr>
      </p:pic>
      <p:pic>
        <p:nvPicPr>
          <p:cNvPr id="228" name="그림 227">
            <a:extLst>
              <a:ext uri="{FF2B5EF4-FFF2-40B4-BE49-F238E27FC236}">
                <a16:creationId xmlns:a16="http://schemas.microsoft.com/office/drawing/2014/main" id="{09DD381E-260E-42CE-A602-28CFEB82B08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3" y="5775326"/>
            <a:ext cx="597988" cy="611445"/>
          </a:xfrm>
          <a:prstGeom prst="rect">
            <a:avLst/>
          </a:prstGeom>
          <a:noFill/>
        </p:spPr>
      </p:pic>
      <p:pic>
        <p:nvPicPr>
          <p:cNvPr id="229" name="그림 228">
            <a:extLst>
              <a:ext uri="{FF2B5EF4-FFF2-40B4-BE49-F238E27FC236}">
                <a16:creationId xmlns:a16="http://schemas.microsoft.com/office/drawing/2014/main" id="{1203E93E-4D24-46C5-B686-9C1E0E23007E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47" y="5775326"/>
            <a:ext cx="545050" cy="611445"/>
          </a:xfrm>
          <a:prstGeom prst="rect">
            <a:avLst/>
          </a:prstGeom>
          <a:noFill/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2F5A08C3-C441-4D07-8C5E-4F5851B078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12" y="5775326"/>
            <a:ext cx="558343" cy="611445"/>
          </a:xfrm>
          <a:prstGeom prst="rect">
            <a:avLst/>
          </a:prstGeom>
          <a:noFill/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3C350D4E-ADBC-44D1-A709-94589194AFF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" y="5775326"/>
            <a:ext cx="640535" cy="611445"/>
          </a:xfrm>
          <a:prstGeom prst="rect">
            <a:avLst/>
          </a:prstGeom>
          <a:noFill/>
        </p:spPr>
      </p:pic>
      <p:pic>
        <p:nvPicPr>
          <p:cNvPr id="232" name="그림 231">
            <a:extLst>
              <a:ext uri="{FF2B5EF4-FFF2-40B4-BE49-F238E27FC236}">
                <a16:creationId xmlns:a16="http://schemas.microsoft.com/office/drawing/2014/main" id="{2F7190D2-B8A5-47D4-92B7-6B93D91DFB5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39" y="5841889"/>
            <a:ext cx="230045" cy="302910"/>
          </a:xfrm>
          <a:prstGeom prst="rect">
            <a:avLst/>
          </a:prstGeom>
        </p:spPr>
      </p:pic>
      <p:pic>
        <p:nvPicPr>
          <p:cNvPr id="233" name="그림 232">
            <a:extLst>
              <a:ext uri="{FF2B5EF4-FFF2-40B4-BE49-F238E27FC236}">
                <a16:creationId xmlns:a16="http://schemas.microsoft.com/office/drawing/2014/main" id="{4358C0C3-3C99-4BAA-AF3E-F08D0E61D28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12" y="5855897"/>
            <a:ext cx="230045" cy="302910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321014" y="2167423"/>
            <a:ext cx="2896741" cy="4104748"/>
            <a:chOff x="8494780" y="2167423"/>
            <a:chExt cx="2896741" cy="4104748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8494780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0973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658505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563018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934495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553961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치명타 확률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5039765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적 처리 보상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4789839"/>
              <a:ext cx="54373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이동속도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8568132" y="5289691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출석체크 횟수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9999385" y="5037621"/>
              <a:ext cx="130195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rgbClr val="66FF33"/>
                  </a:solidFill>
                  <a:latin typeface="+mj-ea"/>
                </a:rPr>
                <a:t>훈련 보상 획득량 증가 </a:t>
              </a:r>
              <a:r>
                <a:rPr lang="en-US" altLang="ko-KR" sz="700" b="1" dirty="0">
                  <a:solidFill>
                    <a:srgbClr val="66FF33"/>
                  </a:solidFill>
                  <a:latin typeface="+mj-ea"/>
                </a:rPr>
                <a:t>25%</a:t>
              </a:r>
              <a:endParaRPr lang="ko-KR" altLang="en-US" sz="700" b="1" dirty="0">
                <a:solidFill>
                  <a:srgbClr val="66FF33"/>
                </a:solidFill>
                <a:latin typeface="+mj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0130831" y="4789016"/>
              <a:ext cx="103906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rgbClr val="66FF33"/>
                  </a:solidFill>
                  <a:latin typeface="+mj-ea"/>
                </a:rPr>
                <a:t>치명타 확률 증가 </a:t>
              </a:r>
              <a:r>
                <a:rPr lang="en-US" altLang="ko-KR" sz="700" b="1" dirty="0">
                  <a:solidFill>
                    <a:srgbClr val="66FF33"/>
                  </a:solidFill>
                  <a:latin typeface="+mj-ea"/>
                </a:rPr>
                <a:t>1%</a:t>
              </a:r>
              <a:endParaRPr lang="ko-KR" altLang="en-US" sz="700" b="1" dirty="0">
                <a:solidFill>
                  <a:srgbClr val="66FF33"/>
                </a:solidFill>
                <a:latin typeface="+mj-ea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0134037" y="4540411"/>
              <a:ext cx="1032655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rgbClr val="66FF33"/>
                  </a:solidFill>
                  <a:latin typeface="+mj-ea"/>
                </a:rPr>
                <a:t>무기 가격 감소 </a:t>
              </a:r>
              <a:r>
                <a:rPr lang="en-US" altLang="ko-KR" sz="700" b="1" dirty="0">
                  <a:solidFill>
                    <a:srgbClr val="66FF33"/>
                  </a:solidFill>
                  <a:latin typeface="+mj-ea"/>
                </a:rPr>
                <a:t>15%</a:t>
              </a:r>
              <a:r>
                <a:rPr lang="ko-KR" altLang="en-US" sz="700" b="1" dirty="0">
                  <a:solidFill>
                    <a:srgbClr val="66FF33"/>
                  </a:solidFill>
                  <a:latin typeface="+mj-ea"/>
                </a:rPr>
                <a:t> 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8959471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0368083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8563018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290756" y="5789542"/>
              <a:ext cx="4171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125%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316404" y="553961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31%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381326" y="5289691"/>
              <a:ext cx="2359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5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290756" y="5039765"/>
              <a:ext cx="41710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100%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330030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9381326" y="4789839"/>
              <a:ext cx="23596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1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8613527" y="3095431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10746554" y="3095671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6" name="그림 185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8784871" y="3050965"/>
              <a:ext cx="166881" cy="56183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96" t="27615" r="37211" b="27653"/>
            <a:stretch/>
          </p:blipFill>
          <p:spPr>
            <a:xfrm>
              <a:off x="9649406" y="3019425"/>
              <a:ext cx="464343" cy="781050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909825" flipH="1">
              <a:off x="10055374" y="3299238"/>
              <a:ext cx="166881" cy="561831"/>
            </a:xfrm>
            <a:prstGeom prst="rect">
              <a:avLst/>
            </a:prstGeom>
          </p:spPr>
        </p:pic>
      </p:grpSp>
      <p:grpSp>
        <p:nvGrpSpPr>
          <p:cNvPr id="169" name="그룹 168"/>
          <p:cNvGrpSpPr/>
          <p:nvPr/>
        </p:nvGrpSpPr>
        <p:grpSpPr>
          <a:xfrm>
            <a:off x="644292" y="3545234"/>
            <a:ext cx="447890" cy="458256"/>
            <a:chOff x="1170930" y="3528097"/>
            <a:chExt cx="447890" cy="458256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30338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는 무기</a:t>
            </a:r>
            <a:r>
              <a:rPr lang="en-US" altLang="ko-KR" sz="1200" dirty="0"/>
              <a:t>, 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는 한벌 옷</a:t>
            </a:r>
            <a:endParaRPr lang="en-US" altLang="ko-KR" sz="1200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스탯 표기와 보물 효과 표기는 한글 자음 순서대로 정렬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스탯 표기에서 </a:t>
            </a:r>
            <a:r>
              <a:rPr lang="en-US" altLang="ko-KR" sz="1200" dirty="0"/>
              <a:t>%</a:t>
            </a:r>
            <a:r>
              <a:rPr lang="ko-KR" altLang="en-US" sz="1200" dirty="0"/>
              <a:t>가 붙은 항목들은 기본값이 </a:t>
            </a:r>
            <a:r>
              <a:rPr lang="en-US" altLang="ko-KR" sz="1200" dirty="0"/>
              <a:t>100%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이동속도는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움직일수있는 거리 값을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이동속도 </a:t>
            </a:r>
            <a:r>
              <a:rPr lang="en-US" altLang="ko-KR" sz="1200" dirty="0"/>
              <a:t>1 = 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터치하면 캐릭터 정보창 팝업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화면 하단에서부터 화면 중앙까지 올라오는 팝업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버튼을 터치 시</a:t>
            </a:r>
            <a:r>
              <a:rPr lang="en-US" altLang="ko-KR" sz="1200" dirty="0"/>
              <a:t> </a:t>
            </a:r>
            <a:r>
              <a:rPr lang="ko-KR" altLang="en-US" sz="1200" dirty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</a:t>
            </a:r>
            <a:r>
              <a:rPr lang="ko-KR" altLang="en-US" sz="1200" dirty="0" smtClean="0"/>
              <a:t>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무기 착용중일시 </a:t>
            </a:r>
            <a:r>
              <a:rPr lang="ko-KR" altLang="en-US" sz="1200" b="1" dirty="0">
                <a:solidFill>
                  <a:srgbClr val="00B050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흰색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레벨이 높아질수록 공격력 증가</a:t>
            </a:r>
            <a:endParaRPr lang="en-US" altLang="ko-KR" sz="1200" dirty="0"/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r>
              <a:rPr lang="en-US" altLang="ko-KR" sz="1200" dirty="0"/>
              <a:t>(</a:t>
            </a:r>
            <a:r>
              <a:rPr lang="ko-KR" altLang="en-US" sz="1200" dirty="0"/>
              <a:t>다음 단계의 무기를 구매하기 위해서는 착용하고 있는 무기를 </a:t>
            </a:r>
            <a:r>
              <a:rPr lang="en-US" altLang="ko-KR" sz="1200" dirty="0"/>
              <a:t>Lv.10</a:t>
            </a:r>
            <a:r>
              <a:rPr lang="ko-KR" altLang="en-US" sz="1200" dirty="0"/>
              <a:t>까지 업그레이드</a:t>
            </a:r>
            <a:r>
              <a:rPr lang="en-US" altLang="ko-KR" sz="1200" dirty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650533-71B1-491E-B5D8-28C90F918B37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AB8291-CD39-4D7C-B16C-A8D13461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pic>
        <p:nvPicPr>
          <p:cNvPr id="140" name="그림 1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DD3E-4F22-4597-BA11-E6A45E788C2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3655558"/>
            <a:ext cx="414745" cy="4147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2E90E-DF5F-4978-8DAF-1ED0919ADCEC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3673994"/>
            <a:ext cx="445636" cy="3646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A1C5B9-A594-44AC-BF60-033A0B1F8A78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3672888"/>
            <a:ext cx="1716028" cy="36558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29905" y="367323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85FF29"/>
                </a:solidFill>
                <a:latin typeface="+mj-ea"/>
                <a:ea typeface="+mj-ea"/>
              </a:rPr>
              <a:t>1. </a:t>
            </a:r>
            <a:r>
              <a:rPr lang="ko-KR" altLang="en-US" sz="800" b="1" dirty="0">
                <a:solidFill>
                  <a:srgbClr val="85FF29"/>
                </a:solidFill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40454" y="384488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E3DCA7B1-CA8B-4FE6-88EB-E3C295C89A0D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183490"/>
            <a:ext cx="414745" cy="414745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572E7683-9F7A-4A44-9636-972A2D8664B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201926"/>
            <a:ext cx="445636" cy="364612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067FC738-4665-4C98-8CE3-3E396F69D18F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200820"/>
            <a:ext cx="1716028" cy="36558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C323D1E-E950-4B6C-9E9D-66C2E7672C8B}"/>
              </a:ext>
            </a:extLst>
          </p:cNvPr>
          <p:cNvSpPr txBox="1"/>
          <p:nvPr/>
        </p:nvSpPr>
        <p:spPr>
          <a:xfrm>
            <a:off x="1529905" y="4201171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9CDA5A8-688A-4529-A4E8-432610BA4192}"/>
              </a:ext>
            </a:extLst>
          </p:cNvPr>
          <p:cNvSpPr txBox="1"/>
          <p:nvPr/>
        </p:nvSpPr>
        <p:spPr>
          <a:xfrm>
            <a:off x="1540454" y="437281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B0AF310-6154-4FDA-9F2B-8DACE361B129}"/>
              </a:ext>
            </a:extLst>
          </p:cNvPr>
          <p:cNvSpPr txBox="1"/>
          <p:nvPr/>
        </p:nvSpPr>
        <p:spPr>
          <a:xfrm>
            <a:off x="2510846" y="4211824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17CE118-E0BA-430D-8D35-DB5F730E6D32}"/>
              </a:ext>
            </a:extLst>
          </p:cNvPr>
          <p:cNvSpPr txBox="1"/>
          <p:nvPr/>
        </p:nvSpPr>
        <p:spPr>
          <a:xfrm>
            <a:off x="2568036" y="4338457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1306CD9-7A00-4BFF-8BF3-94A365B2DD2C}"/>
              </a:ext>
            </a:extLst>
          </p:cNvPr>
          <p:cNvSpPr txBox="1"/>
          <p:nvPr/>
        </p:nvSpPr>
        <p:spPr>
          <a:xfrm>
            <a:off x="3207225" y="4371665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pic>
        <p:nvPicPr>
          <p:cNvPr id="182" name="그림 181">
            <a:extLst>
              <a:ext uri="{FF2B5EF4-FFF2-40B4-BE49-F238E27FC236}">
                <a16:creationId xmlns:a16="http://schemas.microsoft.com/office/drawing/2014/main" id="{BFF47BE5-2842-43EB-A762-1E26E458C04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4711422"/>
            <a:ext cx="414745" cy="414745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762BF5F-61F5-4A8A-A312-EC4B5E584421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4729858"/>
            <a:ext cx="445636" cy="364611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FF7B7F26-E6EF-4DBF-B256-FDA1FA373E3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4728752"/>
            <a:ext cx="1716028" cy="365581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E9516B7B-EC8F-4D90-8C2B-FCEB85AFF503}"/>
              </a:ext>
            </a:extLst>
          </p:cNvPr>
          <p:cNvSpPr txBox="1"/>
          <p:nvPr/>
        </p:nvSpPr>
        <p:spPr>
          <a:xfrm>
            <a:off x="1529905" y="4729103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CE6A76D-CFFB-4A2C-B5D1-28F9DAD4A3BA}"/>
              </a:ext>
            </a:extLst>
          </p:cNvPr>
          <p:cNvSpPr txBox="1"/>
          <p:nvPr/>
        </p:nvSpPr>
        <p:spPr>
          <a:xfrm>
            <a:off x="1540454" y="490074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F5242AB-6EFF-439E-B5D8-618A1A54F3DB}"/>
              </a:ext>
            </a:extLst>
          </p:cNvPr>
          <p:cNvSpPr txBox="1"/>
          <p:nvPr/>
        </p:nvSpPr>
        <p:spPr>
          <a:xfrm>
            <a:off x="2510846" y="473975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738A63B-B6CC-4656-867B-EC6BB7412DDA}"/>
              </a:ext>
            </a:extLst>
          </p:cNvPr>
          <p:cNvSpPr txBox="1"/>
          <p:nvPr/>
        </p:nvSpPr>
        <p:spPr>
          <a:xfrm>
            <a:off x="3207225" y="4899597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2E505CF1-293A-4A9E-92DB-5B07667261B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04" y="5239355"/>
            <a:ext cx="414745" cy="414745"/>
          </a:xfrm>
          <a:prstGeom prst="rect">
            <a:avLst/>
          </a:prstGeom>
        </p:spPr>
      </p:pic>
      <p:pic>
        <p:nvPicPr>
          <p:cNvPr id="192" name="그림 191">
            <a:extLst>
              <a:ext uri="{FF2B5EF4-FFF2-40B4-BE49-F238E27FC236}">
                <a16:creationId xmlns:a16="http://schemas.microsoft.com/office/drawing/2014/main" id="{01F2134C-9121-40FC-B577-2CDD1DFC21E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0220" y="5257791"/>
            <a:ext cx="445636" cy="364611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68937009-2DCA-4ECC-8FDF-C549A993576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17" y="5256685"/>
            <a:ext cx="1716028" cy="365581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AF4EFE7A-8B2C-46A7-9276-A0E6695AC055}"/>
              </a:ext>
            </a:extLst>
          </p:cNvPr>
          <p:cNvSpPr txBox="1"/>
          <p:nvPr/>
        </p:nvSpPr>
        <p:spPr>
          <a:xfrm>
            <a:off x="1529905" y="52570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녹슨 검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6FE8F6B-2B33-4FFA-9B38-1082D803D3F0}"/>
              </a:ext>
            </a:extLst>
          </p:cNvPr>
          <p:cNvSpPr txBox="1"/>
          <p:nvPr/>
        </p:nvSpPr>
        <p:spPr>
          <a:xfrm>
            <a:off x="1540454" y="54286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DA8D707-CA6F-4FB4-9B0B-F1D6FFB217BC}"/>
              </a:ext>
            </a:extLst>
          </p:cNvPr>
          <p:cNvSpPr txBox="1"/>
          <p:nvPr/>
        </p:nvSpPr>
        <p:spPr>
          <a:xfrm>
            <a:off x="2510846" y="5267689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95F7A3E-2891-4EC0-9455-C355CC432030}"/>
              </a:ext>
            </a:extLst>
          </p:cNvPr>
          <p:cNvSpPr txBox="1"/>
          <p:nvPr/>
        </p:nvSpPr>
        <p:spPr>
          <a:xfrm>
            <a:off x="3207225" y="5427530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221915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818FFA2-DE3C-4127-8671-4D647AC85CF7}"/>
              </a:ext>
            </a:extLst>
          </p:cNvPr>
          <p:cNvSpPr txBox="1"/>
          <p:nvPr/>
        </p:nvSpPr>
        <p:spPr>
          <a:xfrm>
            <a:off x="2568036" y="4869971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9D06CEC-9C3C-44FB-9E24-2591E35C460E}"/>
              </a:ext>
            </a:extLst>
          </p:cNvPr>
          <p:cNvSpPr txBox="1"/>
          <p:nvPr/>
        </p:nvSpPr>
        <p:spPr>
          <a:xfrm>
            <a:off x="2568036" y="5398528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4C18F7C-8607-48EC-8FB9-806CCF25C431}"/>
              </a:ext>
            </a:extLst>
          </p:cNvPr>
          <p:cNvSpPr txBox="1"/>
          <p:nvPr/>
        </p:nvSpPr>
        <p:spPr>
          <a:xfrm>
            <a:off x="2568036" y="3812582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239572" y="4189583"/>
            <a:ext cx="150773" cy="376933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37268" y="3684012"/>
            <a:ext cx="175623" cy="35930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44813">
            <a:off x="1270412" y="4762767"/>
            <a:ext cx="100663" cy="3120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69125" y="5264986"/>
            <a:ext cx="111004" cy="363483"/>
          </a:xfrm>
          <a:prstGeom prst="rect">
            <a:avLst/>
          </a:prstGeom>
        </p:spPr>
      </p:pic>
      <p:pic>
        <p:nvPicPr>
          <p:cNvPr id="216" name="그림 215">
            <a:extLst>
              <a:ext uri="{FF2B5EF4-FFF2-40B4-BE49-F238E27FC236}">
                <a16:creationId xmlns:a16="http://schemas.microsoft.com/office/drawing/2014/main" id="{73AF766F-24D6-48E1-9174-A0FC43F495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60" y="1859700"/>
            <a:ext cx="502030" cy="502030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EF60DBA1-858D-4DAF-AEA4-ED71C3F56F6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8339" y="1881994"/>
            <a:ext cx="540174" cy="441960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3025277-81DC-4F6A-B665-F547D43643B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942" y="1889143"/>
            <a:ext cx="2018799" cy="430083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368D9E03-4BA4-40A7-B7F5-F8ED031051CB}"/>
              </a:ext>
            </a:extLst>
          </p:cNvPr>
          <p:cNvSpPr txBox="1"/>
          <p:nvPr/>
        </p:nvSpPr>
        <p:spPr>
          <a:xfrm>
            <a:off x="5296086" y="1915405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  <a:latin typeface="+mj-ea"/>
                <a:ea typeface="+mj-ea"/>
              </a:rPr>
              <a:t>나무 몽둥이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F749062-CBF4-4E8B-B557-B0BF8A588DFD}"/>
              </a:ext>
            </a:extLst>
          </p:cNvPr>
          <p:cNvSpPr txBox="1"/>
          <p:nvPr/>
        </p:nvSpPr>
        <p:spPr>
          <a:xfrm>
            <a:off x="5306635" y="211143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1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B15A5F0D-6656-434D-80E2-6D1266E0A72C}"/>
              </a:ext>
            </a:extLst>
          </p:cNvPr>
          <p:cNvSpPr txBox="1"/>
          <p:nvPr/>
        </p:nvSpPr>
        <p:spPr>
          <a:xfrm>
            <a:off x="6450064" y="1926386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EC5B5D6-B9BA-45D4-9902-9897F3457ADC}"/>
              </a:ext>
            </a:extLst>
          </p:cNvPr>
          <p:cNvSpPr txBox="1"/>
          <p:nvPr/>
        </p:nvSpPr>
        <p:spPr>
          <a:xfrm>
            <a:off x="6507254" y="2055076"/>
            <a:ext cx="3182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907623" y="1882106"/>
            <a:ext cx="173981" cy="434952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E3C13B64-FB53-4474-BC07-D649D9BDDF6B}"/>
              </a:ext>
            </a:extLst>
          </p:cNvPr>
          <p:cNvSpPr txBox="1"/>
          <p:nvPr/>
        </p:nvSpPr>
        <p:spPr>
          <a:xfrm>
            <a:off x="7272332" y="2099582"/>
            <a:ext cx="3806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FEA31BAD-7FAB-4A31-A8D0-275FF02C4B52}"/>
              </a:ext>
            </a:extLst>
          </p:cNvPr>
          <p:cNvSpPr/>
          <p:nvPr/>
        </p:nvSpPr>
        <p:spPr>
          <a:xfrm>
            <a:off x="5350094" y="1933502"/>
            <a:ext cx="780721" cy="3661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173532" y="1915406"/>
            <a:ext cx="560908" cy="3913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2BA6849B-02D7-439C-A335-81EFA4D7DD3C}"/>
              </a:ext>
            </a:extLst>
          </p:cNvPr>
          <p:cNvSpPr/>
          <p:nvPr/>
        </p:nvSpPr>
        <p:spPr>
          <a:xfrm>
            <a:off x="6456344" y="1921190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755310" y="1846544"/>
            <a:ext cx="509480" cy="5249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612035" y="169858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9390" y="1704655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363694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889955" y="1701733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795791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06" y="2800313"/>
            <a:ext cx="2695440" cy="2320958"/>
          </a:xfrm>
          <a:prstGeom prst="rect">
            <a:avLst/>
          </a:prstGeom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95C40AD4-1AD7-4831-B58E-759FDCEFAEA8}"/>
              </a:ext>
            </a:extLst>
          </p:cNvPr>
          <p:cNvGrpSpPr/>
          <p:nvPr/>
        </p:nvGrpSpPr>
        <p:grpSpPr>
          <a:xfrm>
            <a:off x="864310" y="3284073"/>
            <a:ext cx="3030361" cy="3208648"/>
            <a:chOff x="864310" y="3284073"/>
            <a:chExt cx="3030361" cy="32086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8219CFDF-2446-4577-9122-C85946B8C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10" y="3284073"/>
              <a:ext cx="3030361" cy="3208648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5B079867-5977-49A4-907C-B3690D0BF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24073" y="3496262"/>
              <a:ext cx="2695440" cy="2320958"/>
            </a:xfrm>
            <a:prstGeom prst="rect">
              <a:avLst/>
            </a:prstGeom>
          </p:spPr>
        </p:pic>
      </p:grpSp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</a:t>
            </a:r>
            <a:r>
              <a:rPr lang="ko-KR" altLang="en-US" sz="1100" dirty="0" smtClean="0"/>
              <a:t>세로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100" dirty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올릴 시 추가되는 수치 값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스페셜 보물을 획득할 때마다 </a:t>
            </a:r>
            <a:r>
              <a:rPr lang="en-US" altLang="ko-KR" sz="1100" dirty="0"/>
              <a:t>1</a:t>
            </a:r>
            <a:r>
              <a:rPr lang="ko-KR" altLang="en-US" sz="1100" dirty="0"/>
              <a:t>레벨 씩 업그레이드</a:t>
            </a:r>
            <a:endParaRPr lang="en-US" altLang="ko-KR" sz="1100" dirty="0"/>
          </a:p>
          <a:p>
            <a:r>
              <a:rPr lang="ko-KR" altLang="en-US" sz="1100" dirty="0"/>
              <a:t>스페셜 보물을 보유중 일시 버튼에 획득 표기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노란색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스페셜 보물 미보유시 버튼에 미 획득 표기</a:t>
            </a:r>
            <a:endParaRPr lang="en-US" altLang="ko-KR" sz="1100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회색</a:t>
            </a:r>
            <a:r>
              <a:rPr lang="en-US" altLang="ko-KR" sz="1100" b="1" dirty="0"/>
              <a:t> 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</a:t>
            </a:r>
            <a:r>
              <a:rPr lang="en-US" altLang="ko-KR" sz="1100" b="1" dirty="0"/>
              <a:t>)</a:t>
            </a:r>
          </a:p>
          <a:p>
            <a:r>
              <a:rPr lang="en-US" altLang="ko-KR" sz="1000" dirty="0"/>
              <a:t>8) </a:t>
            </a:r>
            <a:r>
              <a:rPr lang="ko-KR" altLang="en-US" sz="1000" b="1" dirty="0"/>
              <a:t>데이터베이스 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A8F40B3-CE48-4F4A-BAB7-AA7889EB9443}"/>
              </a:ext>
            </a:extLst>
          </p:cNvPr>
          <p:cNvGrpSpPr/>
          <p:nvPr/>
        </p:nvGrpSpPr>
        <p:grpSpPr>
          <a:xfrm>
            <a:off x="1127514" y="3741601"/>
            <a:ext cx="2551047" cy="414745"/>
            <a:chOff x="1127514" y="3741601"/>
            <a:chExt cx="2551047" cy="41474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B7A30-F792-4957-AD9C-D80C457F9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7514" y="3741601"/>
              <a:ext cx="414745" cy="41474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A41EB11-FEE7-4B29-8531-8D1669D1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85830" y="3760037"/>
              <a:ext cx="445636" cy="3646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FDCC0DB-EE8B-4206-BEC6-AC1390DE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927" y="3758931"/>
              <a:ext cx="1716028" cy="365581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7967" y="3749040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엄마가 싸준 도시락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66771" y="3849388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5 (MAX 100)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94885" y="3871440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175863" y="3776733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5993" y="3923568"/>
              <a:ext cx="125383" cy="135318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1552910" y="3950548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훈련 보상 획득량 증가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25%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8331" y="3870574"/>
              <a:ext cx="270699" cy="168916"/>
            </a:xfrm>
            <a:prstGeom prst="rect">
              <a:avLst/>
            </a:prstGeom>
          </p:spPr>
        </p:pic>
      </p:grpSp>
      <p:pic>
        <p:nvPicPr>
          <p:cNvPr id="163" name="그림 162">
            <a:extLst>
              <a:ext uri="{FF2B5EF4-FFF2-40B4-BE49-F238E27FC236}">
                <a16:creationId xmlns:a16="http://schemas.microsoft.com/office/drawing/2014/main" id="{8CF94218-4616-4605-BB6A-4F54345F887F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230439"/>
            <a:ext cx="414745" cy="41474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id="{E2FA1A15-A593-4A7C-9FE7-0FC1A7DA395B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248875"/>
            <a:ext cx="445636" cy="364611"/>
          </a:xfrm>
          <a:prstGeom prst="rect">
            <a:avLst/>
          </a:prstGeom>
        </p:spPr>
      </p:pic>
      <p:pic>
        <p:nvPicPr>
          <p:cNvPr id="165" name="그림 164">
            <a:extLst>
              <a:ext uri="{FF2B5EF4-FFF2-40B4-BE49-F238E27FC236}">
                <a16:creationId xmlns:a16="http://schemas.microsoft.com/office/drawing/2014/main" id="{92E40A9A-ABD8-45C8-B57C-101402C9F4A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247769"/>
            <a:ext cx="1716028" cy="36558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557967" y="423787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0B0D5ED-25D5-4D39-8D24-661837A533CB}"/>
              </a:ext>
            </a:extLst>
          </p:cNvPr>
          <p:cNvSpPr txBox="1"/>
          <p:nvPr/>
        </p:nvSpPr>
        <p:spPr>
          <a:xfrm>
            <a:off x="1566771" y="433822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94885" y="436027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C95DE3A-4354-4296-983D-7CA7020BF6B7}"/>
              </a:ext>
            </a:extLst>
          </p:cNvPr>
          <p:cNvSpPr txBox="1"/>
          <p:nvPr/>
        </p:nvSpPr>
        <p:spPr>
          <a:xfrm>
            <a:off x="3175863" y="42655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412406"/>
            <a:ext cx="125383" cy="135318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552910" y="443938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20B36951-40B4-4A7F-83BC-30633361B39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4719277"/>
            <a:ext cx="414745" cy="414745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B7ABD970-9F76-4A40-A691-E1233351B39E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4737713"/>
            <a:ext cx="445636" cy="364611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24D977E6-7CE7-4555-B631-A8A4C00FF26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4736607"/>
            <a:ext cx="1716028" cy="36558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68B344DE-EE59-40E2-AE3F-0BFBC624F34C}"/>
              </a:ext>
            </a:extLst>
          </p:cNvPr>
          <p:cNvSpPr txBox="1"/>
          <p:nvPr/>
        </p:nvSpPr>
        <p:spPr>
          <a:xfrm>
            <a:off x="1557967" y="472671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57F7379-3A13-4CA3-AD3C-B41B2312FD93}"/>
              </a:ext>
            </a:extLst>
          </p:cNvPr>
          <p:cNvSpPr txBox="1"/>
          <p:nvPr/>
        </p:nvSpPr>
        <p:spPr>
          <a:xfrm>
            <a:off x="1566771" y="482706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C616BED-999D-4DC6-8A0A-F6737A3AF594}"/>
              </a:ext>
            </a:extLst>
          </p:cNvPr>
          <p:cNvSpPr txBox="1"/>
          <p:nvPr/>
        </p:nvSpPr>
        <p:spPr>
          <a:xfrm>
            <a:off x="3294885" y="484911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F52534A-CA75-47A8-84A7-4F774E8224F1}"/>
              </a:ext>
            </a:extLst>
          </p:cNvPr>
          <p:cNvSpPr txBox="1"/>
          <p:nvPr/>
        </p:nvSpPr>
        <p:spPr>
          <a:xfrm>
            <a:off x="3175863" y="475440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00" name="그림 199">
            <a:extLst>
              <a:ext uri="{FF2B5EF4-FFF2-40B4-BE49-F238E27FC236}">
                <a16:creationId xmlns:a16="http://schemas.microsoft.com/office/drawing/2014/main" id="{B23D23E1-B8AA-4AB2-A907-8682B6654E9D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4901244"/>
            <a:ext cx="125383" cy="135318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24E1D599-FD4A-4E4F-ADBA-A998A34899DA}"/>
              </a:ext>
            </a:extLst>
          </p:cNvPr>
          <p:cNvSpPr txBox="1"/>
          <p:nvPr/>
        </p:nvSpPr>
        <p:spPr>
          <a:xfrm>
            <a:off x="1552910" y="492822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공격력 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8803A9C0-859C-4DA8-8D2C-3EAE8AF8C612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4" y="5208116"/>
            <a:ext cx="414745" cy="414745"/>
          </a:xfrm>
          <a:prstGeom prst="rect">
            <a:avLst/>
          </a:prstGeom>
        </p:spPr>
      </p:pic>
      <p:pic>
        <p:nvPicPr>
          <p:cNvPr id="236" name="그림 235">
            <a:extLst>
              <a:ext uri="{FF2B5EF4-FFF2-40B4-BE49-F238E27FC236}">
                <a16:creationId xmlns:a16="http://schemas.microsoft.com/office/drawing/2014/main" id="{DB5BFF05-D9B9-474B-9C05-3D7864D6DF5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5830" y="5226552"/>
            <a:ext cx="445636" cy="364611"/>
          </a:xfrm>
          <a:prstGeom prst="rect">
            <a:avLst/>
          </a:prstGeom>
        </p:spPr>
      </p:pic>
      <p:pic>
        <p:nvPicPr>
          <p:cNvPr id="237" name="그림 236">
            <a:extLst>
              <a:ext uri="{FF2B5EF4-FFF2-40B4-BE49-F238E27FC236}">
                <a16:creationId xmlns:a16="http://schemas.microsoft.com/office/drawing/2014/main" id="{A7196451-B80C-4893-A0C3-A2B0DDB50080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7" y="5225446"/>
            <a:ext cx="1716028" cy="365581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84397F8-806D-447C-91B0-8C9C7685D2D6}"/>
              </a:ext>
            </a:extLst>
          </p:cNvPr>
          <p:cNvSpPr txBox="1"/>
          <p:nvPr/>
        </p:nvSpPr>
        <p:spPr>
          <a:xfrm>
            <a:off x="1557967" y="5215555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7C74357-AD42-4E8C-8B55-FD9A1EF89BC1}"/>
              </a:ext>
            </a:extLst>
          </p:cNvPr>
          <p:cNvSpPr txBox="1"/>
          <p:nvPr/>
        </p:nvSpPr>
        <p:spPr>
          <a:xfrm>
            <a:off x="1566771" y="5315903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4DF8A5D-4680-4BC3-8031-CECF2CAD4228}"/>
              </a:ext>
            </a:extLst>
          </p:cNvPr>
          <p:cNvSpPr txBox="1"/>
          <p:nvPr/>
        </p:nvSpPr>
        <p:spPr>
          <a:xfrm>
            <a:off x="3294885" y="533795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23B2500F-3639-47C7-B848-C5DF8C7F7C3E}"/>
              </a:ext>
            </a:extLst>
          </p:cNvPr>
          <p:cNvSpPr txBox="1"/>
          <p:nvPr/>
        </p:nvSpPr>
        <p:spPr>
          <a:xfrm>
            <a:off x="3175863" y="5243248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731AB418-260A-4341-91CD-EFAA413363A7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93" y="5390083"/>
            <a:ext cx="125383" cy="135318"/>
          </a:xfrm>
          <a:prstGeom prst="rect">
            <a:avLst/>
          </a:prstGeom>
        </p:spPr>
      </p:pic>
      <p:sp>
        <p:nvSpPr>
          <p:cNvPr id="243" name="TextBox 242">
            <a:extLst>
              <a:ext uri="{FF2B5EF4-FFF2-40B4-BE49-F238E27FC236}">
                <a16:creationId xmlns:a16="http://schemas.microsoft.com/office/drawing/2014/main" id="{0C3E46C0-5667-49F5-A536-7FBE9A9DCB9E}"/>
              </a:ext>
            </a:extLst>
          </p:cNvPr>
          <p:cNvSpPr txBox="1"/>
          <p:nvPr/>
        </p:nvSpPr>
        <p:spPr>
          <a:xfrm>
            <a:off x="1552910" y="5417063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확률 증가 </a:t>
            </a:r>
            <a:r>
              <a:rPr lang="en-US" altLang="ko-KR" sz="600" b="1" dirty="0">
                <a:latin typeface="+mj-ea"/>
                <a:ea typeface="+mj-ea"/>
              </a:rPr>
              <a:t>1%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83" y="4265571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456" y="5230575"/>
            <a:ext cx="360452" cy="360452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30" y="4785967"/>
            <a:ext cx="327579" cy="306215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1E0F0C6A-7044-47FF-981F-B03F1FE46BA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02" y="1389695"/>
            <a:ext cx="448476" cy="44847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77EABDE6-8487-47ED-A786-5E3C58E5B162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148" y="1396392"/>
            <a:ext cx="530417" cy="433977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4F3C05C5-363A-42F8-980B-9EA8D5EDB365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5" y="1399050"/>
            <a:ext cx="2002614" cy="42663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E774360-CE97-4F15-BF59-4919B4DB2028}"/>
              </a:ext>
            </a:extLst>
          </p:cNvPr>
          <p:cNvSpPr txBox="1"/>
          <p:nvPr/>
        </p:nvSpPr>
        <p:spPr>
          <a:xfrm>
            <a:off x="5253121" y="1403507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89A479-8C9B-453F-8457-3F34C7852745}"/>
              </a:ext>
            </a:extLst>
          </p:cNvPr>
          <p:cNvSpPr txBox="1"/>
          <p:nvPr/>
        </p:nvSpPr>
        <p:spPr>
          <a:xfrm>
            <a:off x="5263498" y="1526178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D6F14FB-B751-4165-B209-0EA2F5495FF8}"/>
              </a:ext>
            </a:extLst>
          </p:cNvPr>
          <p:cNvSpPr txBox="1"/>
          <p:nvPr/>
        </p:nvSpPr>
        <p:spPr>
          <a:xfrm>
            <a:off x="7302597" y="1555718"/>
            <a:ext cx="456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0C5053-87AD-48D4-98F6-E09B5CFA0E20}"/>
              </a:ext>
            </a:extLst>
          </p:cNvPr>
          <p:cNvSpPr txBox="1"/>
          <p:nvPr/>
        </p:nvSpPr>
        <p:spPr>
          <a:xfrm>
            <a:off x="7136028" y="1441136"/>
            <a:ext cx="560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6264D787-35BA-4A80-9A02-2F110A16EE6C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27" y="1581581"/>
            <a:ext cx="149237" cy="16106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F189A7C6-051C-4A64-B8DD-D36765D28176}"/>
              </a:ext>
            </a:extLst>
          </p:cNvPr>
          <p:cNvSpPr txBox="1"/>
          <p:nvPr/>
        </p:nvSpPr>
        <p:spPr>
          <a:xfrm>
            <a:off x="5253121" y="16488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25%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5006D6F1-722B-4C14-90C9-EEB578A1B8D9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4983" y="1514506"/>
            <a:ext cx="321146" cy="200395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0875" y="1415992"/>
            <a:ext cx="804832" cy="257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2497" y="1673752"/>
            <a:ext cx="105009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196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5500" y="16465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947" y="1400350"/>
            <a:ext cx="553936" cy="43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6028" y="120240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68234" y="1387550"/>
            <a:ext cx="448247" cy="44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93935" y="119313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57A40-2669-4AEC-9CC8-B0039984E58F}"/>
              </a:ext>
            </a:extLst>
          </p:cNvPr>
          <p:cNvGrpSpPr/>
          <p:nvPr/>
        </p:nvGrpSpPr>
        <p:grpSpPr>
          <a:xfrm>
            <a:off x="5030868" y="3012063"/>
            <a:ext cx="2556321" cy="414745"/>
            <a:chOff x="5030868" y="3012063"/>
            <a:chExt cx="2556321" cy="414745"/>
          </a:xfrm>
        </p:grpSpPr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0AD0CD00-DA73-4116-8B71-5640FAD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68" y="3012063"/>
              <a:ext cx="414745" cy="414745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14065DF-2EED-4343-A5E7-BD0E2F4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9184" y="3030499"/>
              <a:ext cx="445636" cy="364611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D05783-0565-4CC6-B2CF-83B4DF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1" y="3029393"/>
              <a:ext cx="1716028" cy="36558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58A88FB-D162-45EF-9C7E-521967C1CE58}"/>
                </a:ext>
              </a:extLst>
            </p:cNvPr>
            <p:cNvSpPr txBox="1"/>
            <p:nvPr/>
          </p:nvSpPr>
          <p:spPr>
            <a:xfrm>
              <a:off x="5461321" y="3019502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BF5FFB3-2B03-4B4E-8783-D6A0661E8FE6}"/>
                </a:ext>
              </a:extLst>
            </p:cNvPr>
            <p:cNvSpPr txBox="1"/>
            <p:nvPr/>
          </p:nvSpPr>
          <p:spPr>
            <a:xfrm>
              <a:off x="5470125" y="3119850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59D162B-E52A-4A70-BCFB-F8CB227DF333}"/>
                </a:ext>
              </a:extLst>
            </p:cNvPr>
            <p:cNvSpPr txBox="1"/>
            <p:nvPr/>
          </p:nvSpPr>
          <p:spPr>
            <a:xfrm>
              <a:off x="5456264" y="3221010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무기 가격 감소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15%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3042403"/>
              <a:ext cx="344443" cy="34444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512609F-3A49-4E5A-9777-38906D6FB6EC}"/>
                </a:ext>
              </a:extLst>
            </p:cNvPr>
            <p:cNvSpPr txBox="1"/>
            <p:nvPr/>
          </p:nvSpPr>
          <p:spPr>
            <a:xfrm>
              <a:off x="7018005" y="3101614"/>
              <a:ext cx="5691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획득</a:t>
              </a:r>
              <a:endPara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17" name="그림 316">
            <a:extLst>
              <a:ext uri="{FF2B5EF4-FFF2-40B4-BE49-F238E27FC236}">
                <a16:creationId xmlns:a16="http://schemas.microsoft.com/office/drawing/2014/main" id="{970277EE-D8EB-4772-9422-E11CA83F4BF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3515045"/>
            <a:ext cx="414745" cy="414745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E086A11F-0460-428C-9ED4-9EE49191B124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3533481"/>
            <a:ext cx="445635" cy="364611"/>
          </a:xfrm>
          <a:prstGeom prst="rect">
            <a:avLst/>
          </a:prstGeom>
        </p:spPr>
      </p:pic>
      <p:pic>
        <p:nvPicPr>
          <p:cNvPr id="323" name="그림 322">
            <a:extLst>
              <a:ext uri="{FF2B5EF4-FFF2-40B4-BE49-F238E27FC236}">
                <a16:creationId xmlns:a16="http://schemas.microsoft.com/office/drawing/2014/main" id="{397E9CD7-8D9E-4668-BAC6-4A42983ED877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3532375"/>
            <a:ext cx="1716028" cy="365581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1333A9BD-B642-461A-BA2F-5F91042AEF5C}"/>
              </a:ext>
            </a:extLst>
          </p:cNvPr>
          <p:cNvSpPr txBox="1"/>
          <p:nvPr/>
        </p:nvSpPr>
        <p:spPr>
          <a:xfrm>
            <a:off x="5461321" y="3522484"/>
            <a:ext cx="9293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9B0A834-AF9F-445D-8D8F-AFF62ADE7DDC}"/>
              </a:ext>
            </a:extLst>
          </p:cNvPr>
          <p:cNvSpPr txBox="1"/>
          <p:nvPr/>
        </p:nvSpPr>
        <p:spPr>
          <a:xfrm>
            <a:off x="5470125" y="3622832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E42DFD9-BC1D-48A4-922F-2EFDF0BDB877}"/>
              </a:ext>
            </a:extLst>
          </p:cNvPr>
          <p:cNvSpPr txBox="1"/>
          <p:nvPr/>
        </p:nvSpPr>
        <p:spPr>
          <a:xfrm>
            <a:off x="5456264" y="372399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캐릭터 이동속도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18005" y="3604596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12AB0FF7-C0C3-42F2-A78E-6D41716A8B14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018027"/>
            <a:ext cx="414745" cy="414745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58D51EB-CB8D-41B7-9D56-3BF95A90DB3B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036463"/>
            <a:ext cx="445635" cy="364611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7CA540B-B542-4143-835B-628E1D918A52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035357"/>
            <a:ext cx="1716028" cy="36558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EAF5EC1-DD92-4BB5-9D7B-8B0D6C0EB319}"/>
              </a:ext>
            </a:extLst>
          </p:cNvPr>
          <p:cNvSpPr txBox="1"/>
          <p:nvPr/>
        </p:nvSpPr>
        <p:spPr>
          <a:xfrm>
            <a:off x="5461321" y="402546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5997C52-0614-48C7-B9DD-82654BC59490}"/>
              </a:ext>
            </a:extLst>
          </p:cNvPr>
          <p:cNvSpPr txBox="1"/>
          <p:nvPr/>
        </p:nvSpPr>
        <p:spPr>
          <a:xfrm>
            <a:off x="5470125" y="412581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C142C83-17CE-4920-B7C2-8E4B7523A6FE}"/>
              </a:ext>
            </a:extLst>
          </p:cNvPr>
          <p:cNvSpPr txBox="1"/>
          <p:nvPr/>
        </p:nvSpPr>
        <p:spPr>
          <a:xfrm>
            <a:off x="5456264" y="422697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18005" y="410757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E542DCA-7A84-40AE-9CEE-2AFCF36B665C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521009"/>
            <a:ext cx="414745" cy="414745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F04B34C6-0C8A-417B-81E1-34FC8292F42E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539445"/>
            <a:ext cx="445635" cy="364611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848CEB1C-DC3C-485D-BCFA-F78BCFFC0261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538339"/>
            <a:ext cx="1716028" cy="365581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5E2312B9-3B48-4970-9B6D-4D4D3C77B7A6}"/>
              </a:ext>
            </a:extLst>
          </p:cNvPr>
          <p:cNvSpPr txBox="1"/>
          <p:nvPr/>
        </p:nvSpPr>
        <p:spPr>
          <a:xfrm>
            <a:off x="5461321" y="452844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75864A5-3B02-4025-B25E-D631AF5449A2}"/>
              </a:ext>
            </a:extLst>
          </p:cNvPr>
          <p:cNvSpPr txBox="1"/>
          <p:nvPr/>
        </p:nvSpPr>
        <p:spPr>
          <a:xfrm>
            <a:off x="5470125" y="462879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2BFF251-D118-421B-B926-8FBA363203BC}"/>
              </a:ext>
            </a:extLst>
          </p:cNvPr>
          <p:cNvSpPr txBox="1"/>
          <p:nvPr/>
        </p:nvSpPr>
        <p:spPr>
          <a:xfrm>
            <a:off x="5456264" y="472995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데미지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18005" y="4610560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0932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75962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71" y="4591251"/>
            <a:ext cx="243539" cy="27713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089183" y="3012062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9490" y="2927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85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장착중인 스킨의 경우 배경이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으로 전환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</a:t>
            </a:r>
            <a:r>
              <a:rPr lang="ko-KR" altLang="en-US" sz="1200" dirty="0" smtClean="0"/>
              <a:t>세로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rgbClr val="85FF29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ko-KR" altLang="en-US" sz="1200" dirty="0"/>
              <a:t>미장착일시 </a:t>
            </a:r>
            <a:r>
              <a:rPr lang="ko-KR" altLang="en-US" sz="1200" b="1" dirty="0"/>
              <a:t>검정색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>
                <a:solidFill>
                  <a:schemeClr val="accent1"/>
                </a:solidFill>
              </a:rPr>
              <a:t>파란색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장착하기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>
                <a:solidFill>
                  <a:srgbClr val="C00000"/>
                </a:solidFill>
              </a:rPr>
              <a:t>빨간색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스킨가격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70%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100%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8%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788049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8" name="그림 20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2034582" y="2526502"/>
            <a:ext cx="158262" cy="55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200" b="1" dirty="0">
                <a:solidFill>
                  <a:schemeClr val="accent1"/>
                </a:solidFill>
              </a:rPr>
              <a:t>[</a:t>
            </a:r>
            <a:r>
              <a:rPr lang="ko-KR" altLang="en-US" sz="1200" b="1" dirty="0">
                <a:solidFill>
                  <a:schemeClr val="accent1"/>
                </a:solidFill>
              </a:rPr>
              <a:t>훈련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2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터치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 </a:t>
            </a:r>
            <a:r>
              <a:rPr lang="ko-KR" altLang="en-US" sz="1100" dirty="0"/>
              <a:t>가능한 </a:t>
            </a:r>
            <a:r>
              <a:rPr lang="ko-KR" altLang="en-US" sz="1100" dirty="0" smtClean="0"/>
              <a:t>지방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보물들 표기</a:t>
            </a:r>
            <a:endParaRPr lang="en-US" altLang="ko-KR" sz="1100" dirty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좌측에서부터 한글 </a:t>
            </a:r>
            <a:r>
              <a:rPr lang="ko-KR" altLang="en-US" sz="1100" dirty="0"/>
              <a:t>자음순서대로 정렬</a:t>
            </a:r>
            <a:r>
              <a:rPr lang="en-US" altLang="ko-KR" sz="1100" dirty="0"/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100" dirty="0"/>
              <a:t>메인 화면 </a:t>
            </a:r>
            <a:r>
              <a:rPr lang="en-US" altLang="ko-KR" sz="1100" dirty="0"/>
              <a:t>GNB</a:t>
            </a:r>
            <a:r>
              <a:rPr lang="ko-KR" altLang="en-US" sz="1100" dirty="0"/>
              <a:t>와 동일 위치</a:t>
            </a:r>
            <a:r>
              <a:rPr lang="en-US" altLang="ko-KR" sz="1100" dirty="0"/>
              <a:t>, </a:t>
            </a:r>
            <a:r>
              <a:rPr lang="ko-KR" altLang="en-US" sz="1100" dirty="0"/>
              <a:t>형태 사용</a:t>
            </a:r>
            <a:endParaRPr lang="en-US" altLang="ko-KR" sz="1100" dirty="0"/>
          </a:p>
          <a:p>
            <a:r>
              <a:rPr lang="ko-KR" altLang="en-US" sz="1100" dirty="0"/>
              <a:t>통행증 수량 표시 </a:t>
            </a:r>
            <a:r>
              <a:rPr lang="en-US" altLang="ko-KR" sz="1100" dirty="0"/>
              <a:t>(</a:t>
            </a:r>
            <a:r>
              <a:rPr lang="ko-KR" altLang="en-US" sz="1100" dirty="0"/>
              <a:t>최대 </a:t>
            </a:r>
            <a:r>
              <a:rPr lang="en-US" altLang="ko-KR" sz="1100" dirty="0"/>
              <a:t>: 7)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선택한 땅의 위치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선택한 땅에 깃발 아이콘 표시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선택한 스테이지의 설명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획득 가능한 보물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좌측에서부터 한글 </a:t>
            </a:r>
            <a:r>
              <a:rPr lang="ko-KR" altLang="en-US" sz="1100" dirty="0"/>
              <a:t>자음순서대로 정렬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b="1" dirty="0"/>
              <a:t>빨간색 버튼</a:t>
            </a:r>
            <a:r>
              <a:rPr lang="en-US" altLang="ko-KR" sz="1100" dirty="0"/>
              <a:t>, </a:t>
            </a:r>
            <a:r>
              <a:rPr lang="ko-KR" altLang="en-US" sz="1100" b="1" dirty="0"/>
              <a:t>노란색 글씨 </a:t>
            </a:r>
            <a:r>
              <a:rPr lang="en-US" altLang="ko-KR" sz="1100" dirty="0"/>
              <a:t>(</a:t>
            </a:r>
            <a:r>
              <a:rPr lang="ko-KR" altLang="en-US" sz="1100" dirty="0"/>
              <a:t>수색 표기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b="1" dirty="0" smtClean="0">
                <a:solidFill>
                  <a:schemeClr val="accent1"/>
                </a:solidFill>
              </a:rPr>
              <a:t>A</a:t>
            </a:r>
            <a:r>
              <a:rPr lang="ko-KR" altLang="en-US" sz="1100" b="1" dirty="0" smtClean="0">
                <a:solidFill>
                  <a:schemeClr val="accent1"/>
                </a:solidFill>
              </a:rPr>
              <a:t>영역</a:t>
            </a:r>
            <a:r>
              <a:rPr lang="ko-KR" altLang="en-US" sz="1100" dirty="0" smtClean="0"/>
              <a:t>에 팝업 표시 </a:t>
            </a:r>
            <a:r>
              <a:rPr lang="en-US" altLang="ko-KR" sz="1100" dirty="0" smtClean="0"/>
              <a:t>(</a:t>
            </a:r>
            <a:r>
              <a:rPr lang="ko-KR" altLang="en-US" sz="1100" b="1" dirty="0" smtClean="0"/>
              <a:t>중앙바에서 살짝 하단으로 내려가는 애니메이션 연출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수색하는 </a:t>
            </a:r>
            <a:r>
              <a:rPr lang="ko-KR" altLang="en-US" sz="1100" dirty="0"/>
              <a:t>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 표기 </a:t>
            </a:r>
            <a:r>
              <a:rPr lang="en-US" altLang="ko-KR" sz="1100" dirty="0"/>
              <a:t>(</a:t>
            </a:r>
            <a:r>
              <a:rPr lang="ko-KR" altLang="en-US" sz="11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(</a:t>
            </a:r>
            <a:r>
              <a:rPr lang="ko-KR" altLang="en-US" sz="1100" dirty="0"/>
              <a:t>남은 입장 횟수가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100" dirty="0"/>
              <a:t>으로 표시</a:t>
            </a:r>
            <a:r>
              <a:rPr lang="en-US" altLang="ko-KR" sz="1100" dirty="0"/>
              <a:t>)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113909" y="2221400"/>
            <a:ext cx="1225025" cy="93636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38" y="5773744"/>
            <a:ext cx="570363" cy="624608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25128" y="8965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598F1BDA-13E8-4AC7-A5D5-10DFBF8B881F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136391"/>
            <a:ext cx="561776" cy="23682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693405"/>
            <a:ext cx="561776" cy="22248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3D8972C-E177-4454-9220-79709CA574EB}"/>
              </a:ext>
            </a:extLst>
          </p:cNvPr>
          <p:cNvSpPr txBox="1"/>
          <p:nvPr/>
        </p:nvSpPr>
        <p:spPr>
          <a:xfrm>
            <a:off x="546307" y="1131275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8E9BB25C-3F08-44B8-839B-81DF4CF27B4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3" y="1414898"/>
            <a:ext cx="556268" cy="23682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4484B92-31E6-4CBF-A77D-C15FEC69CBF7}"/>
              </a:ext>
            </a:extLst>
          </p:cNvPr>
          <p:cNvSpPr txBox="1"/>
          <p:nvPr/>
        </p:nvSpPr>
        <p:spPr>
          <a:xfrm>
            <a:off x="546307" y="1417537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3C211B-B930-451C-90F6-0D6F6E95F8D6}"/>
              </a:ext>
            </a:extLst>
          </p:cNvPr>
          <p:cNvSpPr txBox="1"/>
          <p:nvPr/>
        </p:nvSpPr>
        <p:spPr>
          <a:xfrm>
            <a:off x="546307" y="1691292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150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14308" y="1065455"/>
            <a:ext cx="688381" cy="1166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371782" y="3619165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23750" y="361916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209974" y="3792021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4746569" y="1638128"/>
            <a:ext cx="2887356" cy="462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5292663" y="164729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4790818" y="170318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8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6947323" y="170986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6970817" y="1763011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5292663" y="179597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457" y="1714181"/>
            <a:ext cx="365604" cy="335062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782061" y="1697544"/>
            <a:ext cx="366335" cy="351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346388" y="1665357"/>
            <a:ext cx="975379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83279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6912471" y="1659518"/>
            <a:ext cx="564260" cy="417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257811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6828012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E99833A3-8448-491E-B5E8-9625CB2DEE87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1" y="1957570"/>
            <a:ext cx="549183" cy="222485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623339" y="1948000"/>
            <a:ext cx="2297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7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067997F-8576-4226-AD58-D33CB24D746A}"/>
              </a:ext>
            </a:extLst>
          </p:cNvPr>
          <p:cNvSpPr/>
          <p:nvPr/>
        </p:nvSpPr>
        <p:spPr>
          <a:xfrm>
            <a:off x="6239723" y="288843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4EEC5A7-15FF-41C3-88E1-9F262D6C64D7}"/>
              </a:ext>
            </a:extLst>
          </p:cNvPr>
          <p:cNvSpPr/>
          <p:nvPr/>
        </p:nvSpPr>
        <p:spPr>
          <a:xfrm>
            <a:off x="6324994" y="329008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6" name="그림 155" descr="그리기이(가) 표시된 사진&#10;&#10;자동 생성된 설명">
            <a:extLst>
              <a:ext uri="{FF2B5EF4-FFF2-40B4-BE49-F238E27FC236}">
                <a16:creationId xmlns:a16="http://schemas.microsoft.com/office/drawing/2014/main" id="{9AC53C95-05D2-4C45-B887-3CE5FA022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62" y="4324721"/>
            <a:ext cx="1622129" cy="1364218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873704F4-F8ED-426F-8258-28528514F9A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569" y="5677839"/>
            <a:ext cx="353473" cy="361427"/>
          </a:xfrm>
          <a:prstGeom prst="rect">
            <a:avLst/>
          </a:prstGeom>
          <a:noFill/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5499C716-A01B-4DE2-95D4-AE65058C782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7" y="5677839"/>
            <a:ext cx="322181" cy="361427"/>
          </a:xfrm>
          <a:prstGeom prst="rect">
            <a:avLst/>
          </a:prstGeom>
          <a:noFill/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BC2D2588-2E7F-498F-8DEC-83AA7264BC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56" y="5677839"/>
            <a:ext cx="378622" cy="361427"/>
          </a:xfrm>
          <a:prstGeom prst="rect">
            <a:avLst/>
          </a:prstGeom>
          <a:noFill/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8D722008-0E9C-4BF2-BBE8-1163233B31C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32" y="5678642"/>
            <a:ext cx="337145" cy="361427"/>
          </a:xfrm>
          <a:prstGeom prst="rect">
            <a:avLst/>
          </a:prstGeom>
        </p:spPr>
      </p:pic>
      <p:pic>
        <p:nvPicPr>
          <p:cNvPr id="161" name="그림 16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BEA72A2-75BE-4E15-A08B-F842081EEA7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3111354"/>
            <a:ext cx="1414897" cy="1056388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0D8B192-BD8E-4989-9D0E-1AA7E7603E58}"/>
              </a:ext>
            </a:extLst>
          </p:cNvPr>
          <p:cNvSpPr/>
          <p:nvPr/>
        </p:nvSpPr>
        <p:spPr>
          <a:xfrm>
            <a:off x="6398969" y="445338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3" name="TextBox 172">
            <a:extLst>
              <a:ext uri="{FF2B5EF4-FFF2-40B4-BE49-F238E27FC236}">
                <a16:creationId xmlns:a16="http://schemas.microsoft.com/office/drawing/2014/main" id="{801DEF68-535A-4B6B-B468-ECEF78CEFC5D}"/>
              </a:ext>
            </a:extLst>
          </p:cNvPr>
          <p:cNvSpPr txBox="1"/>
          <p:nvPr/>
        </p:nvSpPr>
        <p:spPr>
          <a:xfrm>
            <a:off x="6595389" y="441072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EFCC5AF-7205-471B-A82E-C86EE0515506}"/>
              </a:ext>
            </a:extLst>
          </p:cNvPr>
          <p:cNvSpPr/>
          <p:nvPr/>
        </p:nvSpPr>
        <p:spPr>
          <a:xfrm>
            <a:off x="6421236" y="446755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68CEBA9-A31E-4EF7-AB70-CA914CB82A0D}"/>
              </a:ext>
            </a:extLst>
          </p:cNvPr>
          <p:cNvSpPr/>
          <p:nvPr/>
        </p:nvSpPr>
        <p:spPr>
          <a:xfrm>
            <a:off x="7575613" y="447979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FBBBF63-6F35-4A35-8CCA-A0A23E8EEB13}"/>
              </a:ext>
            </a:extLst>
          </p:cNvPr>
          <p:cNvSpPr/>
          <p:nvPr/>
        </p:nvSpPr>
        <p:spPr>
          <a:xfrm>
            <a:off x="6398969" y="475328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6C2857DE-13A6-4F1C-8E62-282BA1D48C7D}"/>
              </a:ext>
            </a:extLst>
          </p:cNvPr>
          <p:cNvSpPr/>
          <p:nvPr/>
        </p:nvSpPr>
        <p:spPr>
          <a:xfrm>
            <a:off x="6421236" y="476744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F287D59-DAC0-4E77-B003-1939CBAF7846}"/>
              </a:ext>
            </a:extLst>
          </p:cNvPr>
          <p:cNvSpPr/>
          <p:nvPr/>
        </p:nvSpPr>
        <p:spPr>
          <a:xfrm>
            <a:off x="6398969" y="505317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F969E9E-5B4E-4C2B-B391-9A43F82B34DA}"/>
              </a:ext>
            </a:extLst>
          </p:cNvPr>
          <p:cNvSpPr/>
          <p:nvPr/>
        </p:nvSpPr>
        <p:spPr>
          <a:xfrm>
            <a:off x="6421236" y="5067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DE82F59F-A27E-4640-9E6D-4394D7C4C75B}"/>
              </a:ext>
            </a:extLst>
          </p:cNvPr>
          <p:cNvSpPr/>
          <p:nvPr/>
        </p:nvSpPr>
        <p:spPr>
          <a:xfrm>
            <a:off x="6398969" y="535466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FE7CDA8-C7EF-4C88-91CE-64EF26566690}"/>
              </a:ext>
            </a:extLst>
          </p:cNvPr>
          <p:cNvSpPr/>
          <p:nvPr/>
        </p:nvSpPr>
        <p:spPr>
          <a:xfrm>
            <a:off x="6421236" y="536882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2" name="TextBox 191">
            <a:extLst>
              <a:ext uri="{FF2B5EF4-FFF2-40B4-BE49-F238E27FC236}">
                <a16:creationId xmlns:a16="http://schemas.microsoft.com/office/drawing/2014/main" id="{10EE8CF3-677A-4C2E-A5FE-F6EF7F8FFE7F}"/>
              </a:ext>
            </a:extLst>
          </p:cNvPr>
          <p:cNvSpPr txBox="1"/>
          <p:nvPr/>
        </p:nvSpPr>
        <p:spPr>
          <a:xfrm>
            <a:off x="6595389" y="470550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173" name="TextBox 195">
            <a:extLst>
              <a:ext uri="{FF2B5EF4-FFF2-40B4-BE49-F238E27FC236}">
                <a16:creationId xmlns:a16="http://schemas.microsoft.com/office/drawing/2014/main" id="{C06DCF23-A809-4E7E-90CC-36B18E81C1CB}"/>
              </a:ext>
            </a:extLst>
          </p:cNvPr>
          <p:cNvSpPr txBox="1"/>
          <p:nvPr/>
        </p:nvSpPr>
        <p:spPr>
          <a:xfrm>
            <a:off x="6595389" y="501267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4" name="TextBox 199">
            <a:extLst>
              <a:ext uri="{FF2B5EF4-FFF2-40B4-BE49-F238E27FC236}">
                <a16:creationId xmlns:a16="http://schemas.microsoft.com/office/drawing/2014/main" id="{24680252-61F0-4B3D-983E-C153B9AA638E}"/>
              </a:ext>
            </a:extLst>
          </p:cNvPr>
          <p:cNvSpPr txBox="1"/>
          <p:nvPr/>
        </p:nvSpPr>
        <p:spPr>
          <a:xfrm>
            <a:off x="6595389" y="530744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175" name="TextBox 180">
            <a:extLst>
              <a:ext uri="{FF2B5EF4-FFF2-40B4-BE49-F238E27FC236}">
                <a16:creationId xmlns:a16="http://schemas.microsoft.com/office/drawing/2014/main" id="{A1A72AF6-3B2A-482B-B491-F079C5EA1278}"/>
              </a:ext>
            </a:extLst>
          </p:cNvPr>
          <p:cNvSpPr txBox="1"/>
          <p:nvPr/>
        </p:nvSpPr>
        <p:spPr>
          <a:xfrm>
            <a:off x="7570026" y="449897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6" name="TextBox 94">
            <a:extLst>
              <a:ext uri="{FF2B5EF4-FFF2-40B4-BE49-F238E27FC236}">
                <a16:creationId xmlns:a16="http://schemas.microsoft.com/office/drawing/2014/main" id="{9D0BB53E-3F3D-490D-B5E3-C964FB27B226}"/>
              </a:ext>
            </a:extLst>
          </p:cNvPr>
          <p:cNvSpPr txBox="1"/>
          <p:nvPr/>
        </p:nvSpPr>
        <p:spPr>
          <a:xfrm>
            <a:off x="6583540" y="448944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79" name="TextBox 97">
            <a:extLst>
              <a:ext uri="{FF2B5EF4-FFF2-40B4-BE49-F238E27FC236}">
                <a16:creationId xmlns:a16="http://schemas.microsoft.com/office/drawing/2014/main" id="{25C7E236-0A5F-442A-8021-CB6DB04F26B6}"/>
              </a:ext>
            </a:extLst>
          </p:cNvPr>
          <p:cNvSpPr txBox="1"/>
          <p:nvPr/>
        </p:nvSpPr>
        <p:spPr>
          <a:xfrm>
            <a:off x="6583540" y="540136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E8CBB70E-2A94-40A6-A23D-986560D4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5368825"/>
            <a:ext cx="214159" cy="206249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4266BC1E-D306-48C1-8C3D-11ED807022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92" y="5067335"/>
            <a:ext cx="211055" cy="201099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FBE523B7-481E-4EDE-894E-9CAD69B980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773041"/>
            <a:ext cx="216110" cy="198056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6B8F659A-B211-4410-8DC7-7FB4595180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1" y="4474050"/>
            <a:ext cx="216110" cy="198056"/>
          </a:xfrm>
          <a:prstGeom prst="rect">
            <a:avLst/>
          </a:prstGeom>
        </p:spPr>
      </p:pic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A6A8123D-B62D-4A2B-AA47-75D1F7F37617}"/>
              </a:ext>
            </a:extLst>
          </p:cNvPr>
          <p:cNvSpPr/>
          <p:nvPr/>
        </p:nvSpPr>
        <p:spPr>
          <a:xfrm>
            <a:off x="7575613" y="478049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5" name="TextBox 180">
            <a:extLst>
              <a:ext uri="{FF2B5EF4-FFF2-40B4-BE49-F238E27FC236}">
                <a16:creationId xmlns:a16="http://schemas.microsoft.com/office/drawing/2014/main" id="{E8868674-611D-481B-B735-014E0C1F7491}"/>
              </a:ext>
            </a:extLst>
          </p:cNvPr>
          <p:cNvSpPr txBox="1"/>
          <p:nvPr/>
        </p:nvSpPr>
        <p:spPr>
          <a:xfrm>
            <a:off x="7570026" y="479966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2F969B8A-B272-4C59-8FA5-2D2B086A1062}"/>
              </a:ext>
            </a:extLst>
          </p:cNvPr>
          <p:cNvSpPr/>
          <p:nvPr/>
        </p:nvSpPr>
        <p:spPr>
          <a:xfrm>
            <a:off x="7575613" y="508501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7" name="TextBox 180">
            <a:extLst>
              <a:ext uri="{FF2B5EF4-FFF2-40B4-BE49-F238E27FC236}">
                <a16:creationId xmlns:a16="http://schemas.microsoft.com/office/drawing/2014/main" id="{30540302-B431-494C-85F9-43F6FA6A8525}"/>
              </a:ext>
            </a:extLst>
          </p:cNvPr>
          <p:cNvSpPr txBox="1"/>
          <p:nvPr/>
        </p:nvSpPr>
        <p:spPr>
          <a:xfrm>
            <a:off x="7570026" y="510418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3B400321-0DC0-46AB-83B2-255B350F4A88}"/>
              </a:ext>
            </a:extLst>
          </p:cNvPr>
          <p:cNvSpPr/>
          <p:nvPr/>
        </p:nvSpPr>
        <p:spPr>
          <a:xfrm>
            <a:off x="7572733" y="538219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9" name="TextBox 180">
            <a:extLst>
              <a:ext uri="{FF2B5EF4-FFF2-40B4-BE49-F238E27FC236}">
                <a16:creationId xmlns:a16="http://schemas.microsoft.com/office/drawing/2014/main" id="{CE35E15F-BB72-4B25-832F-8B5D4677A055}"/>
              </a:ext>
            </a:extLst>
          </p:cNvPr>
          <p:cNvSpPr txBox="1"/>
          <p:nvPr/>
        </p:nvSpPr>
        <p:spPr>
          <a:xfrm>
            <a:off x="7567146" y="540136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0" name="그림 189" descr="장난감이(가) 표시된 사진&#10;&#10;자동 생성된 설명">
            <a:extLst>
              <a:ext uri="{FF2B5EF4-FFF2-40B4-BE49-F238E27FC236}">
                <a16:creationId xmlns:a16="http://schemas.microsoft.com/office/drawing/2014/main" id="{BB6D1DD1-A450-4E03-A016-AB425BAF3B9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1" y="5679668"/>
            <a:ext cx="337144" cy="369208"/>
          </a:xfrm>
          <a:prstGeom prst="rect">
            <a:avLst/>
          </a:prstGeom>
        </p:spPr>
      </p:pic>
      <p:pic>
        <p:nvPicPr>
          <p:cNvPr id="191" name="그림 190" descr="방이(가) 표시된 사진&#10;&#10;자동 생성된 설명">
            <a:extLst>
              <a:ext uri="{FF2B5EF4-FFF2-40B4-BE49-F238E27FC236}">
                <a16:creationId xmlns:a16="http://schemas.microsoft.com/office/drawing/2014/main" id="{6E0744DA-E4B5-40C3-986F-E451D584985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44" y="4145357"/>
            <a:ext cx="1789436" cy="253222"/>
          </a:xfrm>
          <a:prstGeom prst="rect">
            <a:avLst/>
          </a:prstGeom>
        </p:spPr>
      </p:pic>
      <p:pic>
        <p:nvPicPr>
          <p:cNvPr id="192" name="그림 191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CC7D339D-46CA-4CEA-9CE4-5A8A92FB35A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96" y="3244201"/>
            <a:ext cx="58990" cy="81463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8AA47415-4382-4AA4-8E14-FE3C109C372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6341383" y="3338379"/>
            <a:ext cx="173328" cy="103564"/>
          </a:xfrm>
          <a:prstGeom prst="rect">
            <a:avLst/>
          </a:prstGeom>
        </p:spPr>
      </p:pic>
      <p:pic>
        <p:nvPicPr>
          <p:cNvPr id="194" name="그림 193">
            <a:extLst>
              <a:ext uri="{FF2B5EF4-FFF2-40B4-BE49-F238E27FC236}">
                <a16:creationId xmlns:a16="http://schemas.microsoft.com/office/drawing/2014/main" id="{A8DC5600-FA90-49A3-8999-32D3EAB3FCA3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30" y="3325019"/>
            <a:ext cx="118237" cy="116923"/>
          </a:xfrm>
          <a:prstGeom prst="rect">
            <a:avLst/>
          </a:prstGeom>
        </p:spPr>
      </p:pic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03B50E17-BFEE-4831-A429-D96D064A2865}"/>
              </a:ext>
            </a:extLst>
          </p:cNvPr>
          <p:cNvGrpSpPr/>
          <p:nvPr/>
        </p:nvGrpSpPr>
        <p:grpSpPr>
          <a:xfrm>
            <a:off x="6252530" y="2950347"/>
            <a:ext cx="263632" cy="366381"/>
            <a:chOff x="430398" y="1164055"/>
            <a:chExt cx="561776" cy="78072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A03269D7-0ABA-41AF-92FA-D231A3DD5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7" name="그림 196">
              <a:extLst>
                <a:ext uri="{FF2B5EF4-FFF2-40B4-BE49-F238E27FC236}">
                  <a16:creationId xmlns:a16="http://schemas.microsoft.com/office/drawing/2014/main" id="{23E89F88-B0EF-4E11-92BC-B36D07AEE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ADE198A2-B907-4664-AD34-82758895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21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6589549" y="5098318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클릭 시 상자 주변에 빛이 나면서</a:t>
            </a:r>
            <a:r>
              <a:rPr lang="en-US" altLang="ko-KR" sz="1200" dirty="0"/>
              <a:t> </a:t>
            </a:r>
            <a:r>
              <a:rPr lang="ko-KR" altLang="en-US" sz="1200" dirty="0"/>
              <a:t>흰색 </a:t>
            </a:r>
            <a:endParaRPr lang="en-US" altLang="ko-KR" sz="1200" dirty="0"/>
          </a:p>
          <a:p>
            <a:r>
              <a:rPr lang="ko-KR" altLang="en-US" sz="1200" dirty="0"/>
              <a:t>배경이 화면을 가린 뒤 소리와 함께 보물 등장</a:t>
            </a:r>
            <a:endParaRPr lang="en-US" altLang="ko-KR" sz="1200" dirty="0"/>
          </a:p>
          <a:p>
            <a:r>
              <a:rPr lang="en-US" altLang="ko-KR" sz="1200" dirty="0"/>
              <a:t>(fade in)</a:t>
            </a:r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437429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275070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63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7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6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562576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898505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600247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553165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562576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600247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562576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600247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562576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600247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898505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898505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898505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576659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898505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쌍철극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898505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898505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 err="1">
                <a:latin typeface="+mj-ea"/>
                <a:ea typeface="+mj-ea"/>
              </a:rPr>
              <a:t>공손찬이</a:t>
            </a:r>
            <a:r>
              <a:rPr lang="ko-KR" altLang="en-US" sz="600" b="1" dirty="0">
                <a:latin typeface="+mj-ea"/>
                <a:ea typeface="+mj-ea"/>
              </a:rPr>
              <a:t>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백마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898505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옥새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1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554980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512144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5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100506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501736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553165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576659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553165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576659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548293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571787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021902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5771119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3175383"/>
            <a:ext cx="3027281" cy="428389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AE9FD8E-6087-4B59-8A3F-1A5D7888C025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A9722DD-1080-46EF-AAD3-87A72391C0C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504E0F5-36C6-4178-815F-C627D356572D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11FA8E-6416-44AA-9222-60DC563A6953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5781E21-D348-48F7-AE29-920340E4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414F08B-6D2E-4911-8C4D-96DD619C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8CC1-E721-4BD6-ABAA-FC2FF9FADAB1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E46C1E0-C479-4DB1-AC2F-CF20A5B8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E20B86-D98D-4AC8-95B3-E4E10F662BCD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B17D94D-031F-435C-93CE-76A7B7DD88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274569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498004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460859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832432"/>
            <a:ext cx="1479124" cy="133598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372629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234636" y="5494541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3962695" y="3277594"/>
            <a:ext cx="1624297" cy="962569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3866724" y="2875944"/>
            <a:ext cx="1789436" cy="31607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63" y="4312231"/>
            <a:ext cx="1622129" cy="1364218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0" y="5665349"/>
            <a:ext cx="353473" cy="361427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268" y="5665349"/>
            <a:ext cx="322181" cy="361427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7" y="5665349"/>
            <a:ext cx="378622" cy="361427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33" y="5666152"/>
            <a:ext cx="337145" cy="361427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3098864"/>
            <a:ext cx="1414897" cy="1056388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036670" y="4440897"/>
            <a:ext cx="1493514" cy="2418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233090" y="4398234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연주</a:t>
            </a: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058937" y="4455060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5213314" y="4467306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036670" y="4740790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058937" y="4754953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036670" y="5040682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058937" y="505484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036670" y="5342171"/>
            <a:ext cx="1493514" cy="24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058937" y="5356335"/>
            <a:ext cx="214714" cy="19953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233090" y="4693013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익주</a:t>
            </a: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233090" y="5000181"/>
            <a:ext cx="6031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233090" y="5294959"/>
            <a:ext cx="5126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사주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5207727" y="4486480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221241" y="4476958"/>
            <a:ext cx="15305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칠성검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쌍철극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221241" y="4774971"/>
            <a:ext cx="984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221241" y="5388876"/>
            <a:ext cx="1447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동탁이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옥새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방천화극</a:t>
            </a: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5356335"/>
            <a:ext cx="214159" cy="206249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93" y="5054845"/>
            <a:ext cx="211055" cy="20109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760551"/>
            <a:ext cx="216110" cy="198056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542" y="4461560"/>
            <a:ext cx="216110" cy="198056"/>
          </a:xfrm>
          <a:prstGeom prst="rect">
            <a:avLst/>
          </a:prstGeom>
        </p:spPr>
      </p:pic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5213314" y="4768003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5207727" y="4787177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5213314" y="5072520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5207727" y="5091695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5210434" y="5369702"/>
            <a:ext cx="292334" cy="18729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5204847" y="5388876"/>
            <a:ext cx="313423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4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32" y="5667178"/>
            <a:ext cx="337144" cy="369208"/>
          </a:xfrm>
          <a:prstGeom prst="rect">
            <a:avLst/>
          </a:prstGeom>
        </p:spPr>
      </p:pic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345" y="4132867"/>
            <a:ext cx="1789436" cy="25322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997" y="3231711"/>
            <a:ext cx="58990" cy="8146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590BC818-8733-4EF1-8ED0-00559A6FC51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3979084" y="3325889"/>
            <a:ext cx="173328" cy="10356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C5E9FFD-3B1D-48A2-B20E-679FB280B8CC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231" y="3312529"/>
            <a:ext cx="118237" cy="116923"/>
          </a:xfrm>
          <a:prstGeom prst="rect">
            <a:avLst/>
          </a:prstGeom>
        </p:spPr>
      </p:pic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6CFAA9F0-3405-46A1-A285-79F6BAB2EE93}"/>
              </a:ext>
            </a:extLst>
          </p:cNvPr>
          <p:cNvGrpSpPr/>
          <p:nvPr/>
        </p:nvGrpSpPr>
        <p:grpSpPr>
          <a:xfrm>
            <a:off x="3890231" y="2937857"/>
            <a:ext cx="263632" cy="366381"/>
            <a:chOff x="430398" y="1164055"/>
            <a:chExt cx="561776" cy="780727"/>
          </a:xfrm>
        </p:grpSpPr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33177FDE-D824-422E-85B7-C8F95B955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36BF8E62-1AD1-4E6C-BDA9-5FF0EC73D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D279ED8B-3123-4342-923D-2F1DDAAF9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</p:grp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3867250" y="2880426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TextBox 95">
            <a:extLst>
              <a:ext uri="{FF2B5EF4-FFF2-40B4-BE49-F238E27FC236}">
                <a16:creationId xmlns:a16="http://schemas.microsoft.com/office/drawing/2014/main" id="{39B04CE8-4086-4AA2-85B1-E3DDB0AB4122}"/>
              </a:ext>
            </a:extLst>
          </p:cNvPr>
          <p:cNvSpPr txBox="1"/>
          <p:nvPr/>
        </p:nvSpPr>
        <p:spPr>
          <a:xfrm>
            <a:off x="6583540" y="4787461"/>
            <a:ext cx="1363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유언이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 err="1">
                <a:latin typeface="+mj-ea"/>
                <a:ea typeface="+mj-ea"/>
              </a:rPr>
              <a:t>맹획</a:t>
            </a:r>
            <a:r>
              <a:rPr lang="ko-KR" altLang="en-US" sz="500" b="1" dirty="0">
                <a:latin typeface="+mj-ea"/>
                <a:ea typeface="+mj-ea"/>
              </a:rPr>
              <a:t> 머리띠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비도</a:t>
            </a:r>
            <a:endParaRPr lang="en-US" altLang="ko-KR" sz="500" b="1" dirty="0">
              <a:latin typeface="+mj-ea"/>
              <a:ea typeface="+mj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0BC4138B-527F-4191-AA6F-17412C99139E}"/>
              </a:ext>
            </a:extLst>
          </p:cNvPr>
          <p:cNvSpPr/>
          <p:nvPr/>
        </p:nvSpPr>
        <p:spPr>
          <a:xfrm>
            <a:off x="6241798" y="2895824"/>
            <a:ext cx="1791105" cy="316226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215547" y="5085021"/>
            <a:ext cx="9572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>
                <a:latin typeface="+mj-ea"/>
                <a:ea typeface="+mj-ea"/>
              </a:rPr>
              <a:t>청공검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3981858" y="317017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049830" y="530973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9FB74F1-F5DB-4EFC-805F-04221CF1532F}"/>
              </a:ext>
            </a:extLst>
          </p:cNvPr>
          <p:cNvSpPr txBox="1"/>
          <p:nvPr/>
        </p:nvSpPr>
        <p:spPr>
          <a:xfrm>
            <a:off x="4000174" y="319762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FF0000"/>
                </a:solidFill>
              </a:rPr>
              <a:t>실</a:t>
            </a:r>
            <a:r>
              <a:rPr lang="en-US" altLang="ko-KR" sz="3200" b="1" dirty="0">
                <a:solidFill>
                  <a:srgbClr val="FF0000"/>
                </a:solidFill>
              </a:rPr>
              <a:t>	</a:t>
            </a:r>
            <a:r>
              <a:rPr lang="ko-KR" altLang="en-US" sz="3200" b="1" dirty="0">
                <a:solidFill>
                  <a:srgbClr val="FF0000"/>
                </a:solidFill>
              </a:rPr>
              <a:t>패</a:t>
            </a:r>
            <a:endParaRPr lang="en-US" altLang="ko-KR" sz="3200" b="1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243735" y="3684138"/>
            <a:ext cx="1066462" cy="1046772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3990373" y="4932072"/>
            <a:ext cx="150173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지식 </a:t>
            </a:r>
            <a:r>
              <a:rPr lang="en-US" altLang="ko-KR" sz="800" b="1" dirty="0">
                <a:solidFill>
                  <a:srgbClr val="FFD966"/>
                </a:solidFill>
              </a:rPr>
              <a:t>10]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CE78DA1-A373-41DF-8B61-D30624670E30}"/>
              </a:ext>
            </a:extLst>
          </p:cNvPr>
          <p:cNvSpPr/>
          <p:nvPr/>
        </p:nvSpPr>
        <p:spPr>
          <a:xfrm>
            <a:off x="6344157" y="3182669"/>
            <a:ext cx="1564578" cy="265538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D84F6932-DF6F-4DFA-8A1D-7494C1D02CBA}"/>
              </a:ext>
            </a:extLst>
          </p:cNvPr>
          <p:cNvSpPr txBox="1"/>
          <p:nvPr/>
        </p:nvSpPr>
        <p:spPr>
          <a:xfrm>
            <a:off x="6412129" y="5322228"/>
            <a:ext cx="139178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accent3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 dirty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883A97A-FD72-4364-9FBB-58ECB0C79FB3}"/>
              </a:ext>
            </a:extLst>
          </p:cNvPr>
          <p:cNvSpPr txBox="1"/>
          <p:nvPr/>
        </p:nvSpPr>
        <p:spPr>
          <a:xfrm>
            <a:off x="6362473" y="3210119"/>
            <a:ext cx="155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성</a:t>
            </a:r>
            <a:r>
              <a: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</a:t>
            </a:r>
            <a:r>
              <a:rPr lang="ko-KR" alt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공</a:t>
            </a:r>
            <a:endParaRPr lang="en-US" altLang="ko-KR" sz="32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4" name="그림 20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82" y="3877070"/>
            <a:ext cx="1017982" cy="650880"/>
          </a:xfrm>
          <a:prstGeom prst="rect">
            <a:avLst/>
          </a:prstGeom>
          <a:effectLst>
            <a:glow rad="139700">
              <a:schemeClr val="accent4">
                <a:alpha val="40000"/>
              </a:schemeClr>
            </a:glow>
          </a:effec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6395840" y="4932072"/>
            <a:ext cx="143764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FFD966"/>
                </a:solidFill>
              </a:rPr>
              <a:t>[</a:t>
            </a:r>
            <a:r>
              <a:rPr lang="ko-KR" altLang="en-US" sz="800" b="1" dirty="0">
                <a:solidFill>
                  <a:srgbClr val="FFD966"/>
                </a:solidFill>
              </a:rPr>
              <a:t>칠성검</a:t>
            </a:r>
            <a:r>
              <a:rPr lang="en-US" altLang="ko-KR" sz="800" b="1" dirty="0">
                <a:solidFill>
                  <a:srgbClr val="FFD966"/>
                </a:solidFill>
              </a:rPr>
              <a:t>]</a:t>
            </a:r>
            <a:r>
              <a:rPr lang="ko-KR" altLang="en-US" sz="800" b="1" dirty="0">
                <a:solidFill>
                  <a:schemeClr val="bg1"/>
                </a:solidFill>
              </a:rPr>
              <a:t>을 획득하였습니다</a:t>
            </a:r>
          </a:p>
        </p:txBody>
      </p: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282380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493207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618704" y="4216724"/>
            <a:ext cx="1028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2865075" y="3171950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소비로 인한 재화 변화량만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획득량은 표시하지 않음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단위는 추후 변경 예정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사람모양 아이콘이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이동함</a:t>
            </a:r>
            <a:endParaRPr lang="en-US" altLang="ko-KR" sz="1200" dirty="0"/>
          </a:p>
          <a:p>
            <a:r>
              <a:rPr lang="ko-KR" altLang="en-US" sz="1200" dirty="0"/>
              <a:t>이동시 게이지바가 차오름 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&gt;</a:t>
            </a:r>
            <a:r>
              <a:rPr lang="ko-KR" altLang="en-US" sz="1200" dirty="0"/>
              <a:t>주황</a:t>
            </a:r>
            <a:r>
              <a:rPr lang="en-US" altLang="ko-KR" sz="1200" dirty="0"/>
              <a:t>&gt;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</a:t>
            </a:r>
            <a:r>
              <a:rPr lang="ko-KR" altLang="en-US" sz="1200" dirty="0" smtClean="0"/>
              <a:t>클릭 시 </a:t>
            </a:r>
            <a:r>
              <a:rPr lang="ko-KR" altLang="en-US" sz="1200" dirty="0"/>
              <a:t>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</a:t>
            </a:r>
            <a:r>
              <a:rPr lang="ko-KR" altLang="en-US" sz="1200" dirty="0" smtClean="0"/>
              <a:t>클릭 시 </a:t>
            </a:r>
            <a:r>
              <a:rPr lang="ko-KR" altLang="en-US" sz="1200" dirty="0"/>
              <a:t>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469702" y="3100563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546613" y="413113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4706934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908779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04795" y="4122872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446342" y="410912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1554787" y="4118794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696334" y="410912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1155039" y="4219167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639879" y="4267422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233" y="3083889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52" y="1722920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3454213" y="1347421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309470" y="122174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1342869" y="4454988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286660" y="2992386"/>
            <a:ext cx="870734" cy="990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162037" y="285888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 flipV="1">
            <a:off x="1306234" y="3579246"/>
            <a:ext cx="155243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83201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656312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01556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58278" y="3215006"/>
            <a:ext cx="924112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48558" y="3200174"/>
            <a:ext cx="924112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491836" y="3556896"/>
            <a:ext cx="1637556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35114" y="3913618"/>
            <a:ext cx="2351000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09176" y="3215005"/>
            <a:ext cx="924112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52454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69794" y="3229836"/>
            <a:ext cx="924112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13072" y="3586558"/>
            <a:ext cx="1637556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27953" y="3247126"/>
            <a:ext cx="924111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dirty="0"/>
              <a:t>X</a:t>
            </a:r>
            <a:r>
              <a:rPr lang="ko-KR" altLang="en-US" sz="1200" dirty="0"/>
              <a:t>좌표만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이동합니다</a:t>
            </a:r>
            <a:r>
              <a:rPr lang="en-US" altLang="ko-KR" sz="1200" dirty="0"/>
              <a:t>.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보스를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 못 잡은 경우 </a:t>
            </a:r>
            <a:r>
              <a:rPr lang="ko-KR" altLang="en-US" sz="1200" dirty="0" smtClean="0"/>
              <a:t>화면이 어두워지며 </a:t>
            </a:r>
            <a:r>
              <a:rPr lang="ko-KR" altLang="en-US" sz="1200" dirty="0"/>
              <a:t>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“</a:t>
            </a:r>
            <a:r>
              <a:rPr lang="ko-KR" altLang="en-US" sz="1200" dirty="0"/>
              <a:t>실패</a:t>
            </a:r>
            <a:r>
              <a:rPr lang="en-US" altLang="ko-KR" sz="1200" dirty="0" smtClean="0"/>
              <a:t>“ </a:t>
            </a:r>
            <a:r>
              <a:rPr lang="ko-KR" altLang="en-US" sz="1200" dirty="0" smtClean="0"/>
              <a:t>메시지 </a:t>
            </a:r>
            <a:r>
              <a:rPr lang="ko-KR" altLang="en-US" sz="1200" dirty="0"/>
              <a:t>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보스가 공격해서 플레이어를 밀어내고 </a:t>
            </a:r>
            <a:r>
              <a:rPr lang="en-US" altLang="ko-KR" sz="1200" dirty="0"/>
              <a:t>1</a:t>
            </a:r>
            <a:r>
              <a:rPr lang="ko-KR" altLang="en-US" sz="1200" dirty="0"/>
              <a:t>초 뒤 화면이 어두워짐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out) </a:t>
            </a:r>
            <a:r>
              <a:rPr lang="en-US" altLang="ko-KR" sz="1200" dirty="0"/>
              <a:t>, 1</a:t>
            </a:r>
            <a:r>
              <a:rPr lang="ko-KR" altLang="en-US" sz="1200" dirty="0"/>
              <a:t>초 뒤 화면이 다시 밝아짐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 smtClean="0"/>
              <a:t>720</a:t>
            </a:r>
            <a:r>
              <a:rPr lang="ko-KR" altLang="en-US" sz="1200" dirty="0" smtClean="0"/>
              <a:t>픽셀까지 </a:t>
            </a:r>
            <a:r>
              <a:rPr lang="ko-KR" altLang="en-US" sz="1200" dirty="0"/>
              <a:t>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360</a:t>
            </a:r>
            <a:r>
              <a:rPr lang="ko-KR" altLang="en-US" sz="1200" dirty="0" smtClean="0"/>
              <a:t>픽셀까지 </a:t>
            </a:r>
            <a:r>
              <a:rPr lang="ko-KR" altLang="en-US" sz="1200" dirty="0"/>
              <a:t>이동한 뒤 멈춤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/>
              <a:t>Move </a:t>
            </a:r>
            <a:r>
              <a:rPr lang="ko-KR" altLang="en-US" sz="1200" b="1" dirty="0" smtClean="0"/>
              <a:t>→ </a:t>
            </a:r>
            <a:r>
              <a:rPr lang="en-US" altLang="ko-KR" sz="1200" b="1" dirty="0" smtClean="0"/>
              <a:t>Attack</a:t>
            </a:r>
            <a:endParaRPr lang="en-US" altLang="ko-KR" sz="1200" b="1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</a:t>
            </a:r>
            <a:r>
              <a:rPr lang="ko-KR" altLang="en-US" sz="1200" dirty="0" smtClean="0"/>
              <a:t>거리가 </a:t>
            </a:r>
            <a:r>
              <a:rPr lang="en-US" altLang="ko-KR" sz="1200" dirty="0" smtClean="0"/>
              <a:t>360</a:t>
            </a:r>
            <a:r>
              <a:rPr lang="ko-KR" altLang="en-US" sz="1200" dirty="0" smtClean="0"/>
              <a:t>픽셀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82015" y="4615310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616834" y="3930771"/>
            <a:ext cx="3030104" cy="232095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51" y="398955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4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5465034" y="4610807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801936" y="4604238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</a:t>
            </a:r>
            <a:r>
              <a:rPr lang="en-US" altLang="ko-KR" sz="600" b="1" dirty="0" smtClean="0"/>
              <a:t>s </a:t>
            </a:r>
            <a:r>
              <a:rPr lang="en-US" altLang="ko-KR" sz="600" b="1" dirty="0"/>
              <a:t>/ 30s</a:t>
            </a:r>
            <a:endParaRPr lang="ko-KR" altLang="en-US" sz="600" b="1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22" y="4161939"/>
            <a:ext cx="986272" cy="41993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894702" y="430276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738211" y="4026830"/>
            <a:ext cx="561776" cy="788344"/>
            <a:chOff x="430398" y="1158939"/>
            <a:chExt cx="561776" cy="788344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79" y="3965987"/>
            <a:ext cx="1329246" cy="27092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418287" y="5199612"/>
            <a:ext cx="457200" cy="77724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69923" y="5506185"/>
            <a:ext cx="207698" cy="4249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833" y="5301840"/>
            <a:ext cx="738750" cy="60665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4612142" y="3934578"/>
            <a:ext cx="3034796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988593" y="4302769"/>
            <a:ext cx="2281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FF0000"/>
                </a:solidFill>
              </a:rPr>
              <a:t>실  패</a:t>
            </a:r>
            <a:endParaRPr lang="ko-KR" altLang="en-US" sz="6000" b="1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52587" y="4615310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7406" y="3930771"/>
            <a:ext cx="3030104" cy="2320958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23" y="398955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1235606" y="4610807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1572508" y="4604238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</a:t>
            </a:r>
            <a:r>
              <a:rPr lang="en-US" altLang="ko-KR" sz="600" b="1" dirty="0" smtClean="0"/>
              <a:t>s </a:t>
            </a:r>
            <a:r>
              <a:rPr lang="en-US" altLang="ko-KR" sz="600" b="1" dirty="0"/>
              <a:t>/ 30s</a:t>
            </a:r>
            <a:endParaRPr lang="ko-KR" altLang="en-US" sz="600" b="1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94" y="4161939"/>
            <a:ext cx="986272" cy="41993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65274" y="4302769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508783" y="4026830"/>
            <a:ext cx="561776" cy="788344"/>
            <a:chOff x="430398" y="1158939"/>
            <a:chExt cx="561776" cy="788344"/>
          </a:xfrm>
        </p:grpSpPr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6" name="그림 95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51" y="3965987"/>
            <a:ext cx="1329246" cy="2709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696" y="3633192"/>
            <a:ext cx="3835612" cy="3843064"/>
          </a:xfrm>
          <a:prstGeom prst="rect">
            <a:avLst/>
          </a:prstGeom>
        </p:spPr>
      </p:pic>
      <p:sp>
        <p:nvSpPr>
          <p:cNvPr id="99" name="오른쪽 화살표 98"/>
          <p:cNvSpPr/>
          <p:nvPr/>
        </p:nvSpPr>
        <p:spPr>
          <a:xfrm flipH="1">
            <a:off x="3710966" y="4974223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5110110" y="5754604"/>
            <a:ext cx="2084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chemeClr val="bg1"/>
                </a:solidFill>
              </a:rPr>
              <a:t>보스 처치에 실패하셨습니다</a:t>
            </a:r>
            <a:endParaRPr lang="en-US" altLang="ko-KR" sz="105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2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초 후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15M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밀려납니다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.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709813" y="5259608"/>
            <a:ext cx="402431" cy="652463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95931" y="5366815"/>
            <a:ext cx="151188" cy="49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플레이어와 적 몬스터의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 값이 </a:t>
            </a:r>
            <a:r>
              <a:rPr lang="en-US" altLang="ko-KR" sz="1200" dirty="0" smtClean="0"/>
              <a:t>50</a:t>
            </a:r>
            <a:r>
              <a:rPr lang="ko-KR" altLang="en-US" sz="1200" dirty="0" smtClean="0"/>
              <a:t>이하가 되면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HP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이 되면 </a:t>
            </a:r>
            <a:r>
              <a:rPr lang="en-US" altLang="ko-KR" sz="1200" dirty="0" smtClean="0"/>
              <a:t>Die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</a:t>
            </a:r>
            <a:r>
              <a:rPr lang="ko-KR" altLang="en-US" sz="1200" dirty="0" smtClean="0"/>
              <a:t>없음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표시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죽일 시 대량의 지식 획득 후 다음 스테이지 진입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(</a:t>
            </a:r>
            <a:r>
              <a:rPr lang="ko-KR" altLang="en-US" sz="1200" dirty="0"/>
              <a:t>배경이미지의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좌측으로 이동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30</a:t>
            </a:r>
            <a:r>
              <a:rPr lang="ko-KR" altLang="en-US" sz="1200" dirty="0"/>
              <a:t>초안에 처치 못할 </a:t>
            </a:r>
            <a:r>
              <a:rPr lang="ko-KR" altLang="en-US" sz="1200" dirty="0" smtClean="0"/>
              <a:t>시 보스의 공격 모션이 출력되어 플레이어 캐릭터가 피격시 </a:t>
            </a:r>
            <a:r>
              <a:rPr lang="en-US" altLang="ko-KR" sz="1200" b="1" dirty="0" smtClean="0"/>
              <a:t>-15M </a:t>
            </a:r>
            <a:r>
              <a:rPr lang="ko-KR" altLang="en-US" sz="1200" dirty="0" smtClean="0"/>
              <a:t>만큼 날아가는 연출 출력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25C0DA-9F9E-49D4-A2BF-09C8B3DEFFE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447EA68-9B9F-4349-97B7-79AD946D0001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5AD5C19C-C060-4673-A54D-8578B4C031E4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209" name="그림 208">
            <a:extLst>
              <a:ext uri="{FF2B5EF4-FFF2-40B4-BE49-F238E27FC236}">
                <a16:creationId xmlns:a16="http://schemas.microsoft.com/office/drawing/2014/main" id="{C9706056-B4B3-408E-8A36-2DCAB229724E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E9EFD02F-188F-4900-9991-D9B1B7800FCB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4F0BAF03-AD80-460B-BE32-49CC7E3F4849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217" name="그림 216">
            <a:extLst>
              <a:ext uri="{FF2B5EF4-FFF2-40B4-BE49-F238E27FC236}">
                <a16:creationId xmlns:a16="http://schemas.microsoft.com/office/drawing/2014/main" id="{670AC6B7-2D18-46C3-B7FD-A1A3A2F55FA0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5E31618E-1AA0-4AEE-942A-A3CE85DD4743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D5FF1162-8EC4-48D4-82AE-91B5FFD0ABAC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C77F80B5-CECD-43E7-8B5F-9E95B3DF2F18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D9928727-7119-462C-8064-66C689A0FA76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CF0FB299-F39E-4AEB-8CB2-62EA688387F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59415348-0E99-411F-896B-2602173EF629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632E5AAC-EC41-4B10-86B3-0E696239C60C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:a16="http://schemas.microsoft.com/office/drawing/2014/main" id="{D9E54DA5-2595-4C45-BFB6-72BAD18C19E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46129843-0EDD-4213-B303-E99D6F52E8C6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85" name="그림 284">
            <a:extLst>
              <a:ext uri="{FF2B5EF4-FFF2-40B4-BE49-F238E27FC236}">
                <a16:creationId xmlns:a16="http://schemas.microsoft.com/office/drawing/2014/main" id="{95823050-11C7-41DF-8A0C-4C300AE4315A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8DB340A3-DD83-44D8-AEC4-B38C613BA5A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D3621B82-58A0-4B53-9E20-BB298C013925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0A185F59-8AE9-4DF5-AC31-F7600E943213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3DF5BD55-6915-49C6-88C2-88CA65D1384D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9C7256CF-F85E-4468-A340-D93C9F7A624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1D0BEE44-B69B-472C-B24D-32F2D6BA202C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78E5C0C-0031-4AF5-A4D5-016B9B92F93B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F877BC63-6A91-42E7-8133-62BEDD55F47D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7470285C-1D17-4CBB-8716-1FE108C40AFE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60B7C06-295A-4D9E-8901-EA1AFA5FD74C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E08E142-6DCB-4B63-864A-96B3B0DCE254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ABA1375B-9CA6-4EAF-8500-03A3FEF8DD3A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9FF246E6-3CD7-4DB8-9320-AF68B881B8C0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grpSp>
        <p:nvGrpSpPr>
          <p:cNvPr id="105" name="그룹 104"/>
          <p:cNvGrpSpPr/>
          <p:nvPr/>
        </p:nvGrpSpPr>
        <p:grpSpPr>
          <a:xfrm>
            <a:off x="631499" y="3553260"/>
            <a:ext cx="447890" cy="458256"/>
            <a:chOff x="1170930" y="3528097"/>
            <a:chExt cx="447890" cy="458256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1695" y="3275927"/>
            <a:ext cx="3027281" cy="32391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배경</a:t>
            </a:r>
            <a:endParaRPr lang="en-US" altLang="ko-KR" sz="1200" dirty="0"/>
          </a:p>
          <a:p>
            <a:r>
              <a:rPr lang="ko-KR" altLang="en-US" sz="1200" dirty="0"/>
              <a:t>도적떼 나무숲 </a:t>
            </a:r>
            <a:r>
              <a:rPr lang="en-US" altLang="ko-KR" sz="1200" dirty="0"/>
              <a:t>(Default)</a:t>
            </a:r>
          </a:p>
          <a:p>
            <a:r>
              <a:rPr lang="ko-KR" altLang="en-US" sz="1200" dirty="0"/>
              <a:t>불타는 낙양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도트그래픽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좌측에서 우측방향으로 달리는 모션 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공격 </a:t>
            </a:r>
            <a:r>
              <a:rPr lang="en-US" altLang="ko-KR" sz="1200" dirty="0"/>
              <a:t>: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검</a:t>
            </a:r>
            <a:r>
              <a:rPr lang="en-US" altLang="ko-KR" sz="1200" dirty="0"/>
              <a:t>,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를 양손으로 들어 </a:t>
            </a:r>
            <a:r>
              <a:rPr lang="ko-KR" altLang="en-US" sz="1200" b="1" dirty="0"/>
              <a:t>위에서 아래로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 ,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호미</a:t>
            </a:r>
            <a:r>
              <a:rPr lang="en-US" altLang="ko-KR" sz="1200" dirty="0"/>
              <a:t>,</a:t>
            </a:r>
            <a:r>
              <a:rPr lang="ko-KR" altLang="en-US" sz="1200" dirty="0"/>
              <a:t>단검 등</a:t>
            </a:r>
            <a:r>
              <a:rPr lang="en-US" altLang="ko-KR" sz="1200" dirty="0"/>
              <a:t>)</a:t>
            </a:r>
            <a:r>
              <a:rPr lang="ko-KR" altLang="en-US" sz="1200" dirty="0"/>
              <a:t>를 한 손으로 들어 위에서 아래로 휘두르는 모션을 취함 </a:t>
            </a:r>
            <a:r>
              <a:rPr lang="en-US" altLang="ko-KR" sz="1200" dirty="0"/>
              <a:t>(</a:t>
            </a:r>
            <a:r>
              <a:rPr lang="ko-KR" altLang="en-US" sz="1200" dirty="0"/>
              <a:t>기본 공격속도 </a:t>
            </a:r>
            <a:r>
              <a:rPr lang="en-US" altLang="ko-KR" sz="1200" dirty="0"/>
              <a:t>: 0.5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번 공격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무기를 떨어뜨리고 플레이어 캐릭터의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돌아오면서 화면의 좌측방향으로 날아 감</a:t>
            </a:r>
            <a:r>
              <a:rPr lang="en-US" altLang="ko-KR" sz="1200" dirty="0"/>
              <a:t>, </a:t>
            </a:r>
            <a:r>
              <a:rPr lang="ko-KR" altLang="en-US" sz="1200" dirty="0"/>
              <a:t>지면에 엉덩방아를 찧고 다시 일어남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애니메이션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우측에서 좌측방향으로 달리는 모션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캐릭터의 몸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</a:t>
            </a:r>
            <a:r>
              <a:rPr lang="ko-KR" altLang="en-US" sz="1200" dirty="0" err="1" smtClean="0"/>
              <a:t>원래색으로</a:t>
            </a:r>
            <a:r>
              <a:rPr lang="ko-KR" altLang="en-US" sz="1200" dirty="0" smtClean="0"/>
              <a:t> 돌아옴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처치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HP</a:t>
            </a:r>
            <a:r>
              <a:rPr lang="ko-KR" altLang="en-US" sz="1200" b="1" dirty="0" smtClean="0"/>
              <a:t>가 </a:t>
            </a:r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이 된 순간 </a:t>
            </a:r>
            <a:r>
              <a:rPr lang="ko-KR" altLang="en-US" sz="1200" dirty="0" smtClean="0"/>
              <a:t>캐릭터가 우는 얼굴로 표정이 변하며 무기를 떨어뜨리고 우측방향으로 날아가서 엉덩방아를 찧음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보스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공격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무기를 양손으로 들어 </a:t>
            </a:r>
            <a:r>
              <a:rPr lang="ko-KR" altLang="en-US" sz="1200" b="1" dirty="0" smtClean="0"/>
              <a:t>위에서 아래로 크게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 smtClean="0"/>
              <a:t>attack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062440" y="6030380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 smtClean="0"/>
              <a:t>hit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500159" y="6030380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1" y="6045727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 smtClean="0"/>
              <a:t>attack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403641D4-722B-45BA-B567-62B340BCD5C4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2" y="3306452"/>
            <a:ext cx="3030361" cy="3208648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947B2C52-302B-4434-BCFD-967206C1C58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3" y="3418271"/>
            <a:ext cx="2787807" cy="231578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7C85B64F-374D-4C71-B8F7-577E78C73E24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5" y="3231098"/>
            <a:ext cx="3025468" cy="504244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8FDC8009-E4E6-429B-AF4E-CF46A5D62FC9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067908"/>
            <a:ext cx="461477" cy="461477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id="{1010F418-C63B-4ECE-84A3-5AE39758F1B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117930"/>
            <a:ext cx="445636" cy="364612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:a16="http://schemas.microsoft.com/office/drawing/2014/main" id="{E0335C94-CD1A-45D7-B7B9-4267BD60A0B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120673"/>
            <a:ext cx="1589717" cy="363639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5BE9A33D-604D-4DA2-ADC9-BA260087630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175256"/>
            <a:ext cx="551150" cy="179123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03F4C43B-A77B-4E3D-A5C7-E7734E48FB7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378346"/>
            <a:ext cx="1335655" cy="70908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8F73373B-58AB-4FD4-8E11-88C3BD59BD5E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159381"/>
            <a:ext cx="551150" cy="202385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158F795-40E5-47E6-87BB-727B1E5E7582}"/>
              </a:ext>
            </a:extLst>
          </p:cNvPr>
          <p:cNvSpPr txBox="1"/>
          <p:nvPr/>
        </p:nvSpPr>
        <p:spPr>
          <a:xfrm>
            <a:off x="2201582" y="4172249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16373868-426E-4281-B333-C0A354F8ACFD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4585065"/>
            <a:ext cx="461477" cy="461477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D441D788-6E52-423F-90AF-D1C072A1DD62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4635087"/>
            <a:ext cx="445636" cy="364612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:a16="http://schemas.microsoft.com/office/drawing/2014/main" id="{E3AE38CB-D6E8-4206-B640-3100F582393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4637830"/>
            <a:ext cx="1589717" cy="363639"/>
          </a:xfrm>
          <a:prstGeom prst="rect">
            <a:avLst/>
          </a:prstGeom>
        </p:spPr>
      </p:pic>
      <p:pic>
        <p:nvPicPr>
          <p:cNvPr id="184" name="그림 183">
            <a:extLst>
              <a:ext uri="{FF2B5EF4-FFF2-40B4-BE49-F238E27FC236}">
                <a16:creationId xmlns:a16="http://schemas.microsoft.com/office/drawing/2014/main" id="{AEACC0BB-9400-40FB-B205-2FEA991502DB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4692413"/>
            <a:ext cx="551150" cy="179123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id="{5F521C9C-4D9A-4F8B-9960-DCE70F935AF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4895503"/>
            <a:ext cx="1335655" cy="70908"/>
          </a:xfrm>
          <a:prstGeom prst="rect">
            <a:avLst/>
          </a:prstGeom>
        </p:spPr>
      </p:pic>
      <p:pic>
        <p:nvPicPr>
          <p:cNvPr id="204" name="그림 203">
            <a:extLst>
              <a:ext uri="{FF2B5EF4-FFF2-40B4-BE49-F238E27FC236}">
                <a16:creationId xmlns:a16="http://schemas.microsoft.com/office/drawing/2014/main" id="{D2CA2B26-746A-4087-BB7F-AA988E936579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4676538"/>
            <a:ext cx="551150" cy="202385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1D583F26-865E-470C-908A-5770C40DA701}"/>
              </a:ext>
            </a:extLst>
          </p:cNvPr>
          <p:cNvSpPr txBox="1"/>
          <p:nvPr/>
        </p:nvSpPr>
        <p:spPr>
          <a:xfrm>
            <a:off x="2201582" y="4689406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CBF1BAC0-9046-4FC6-8B5D-A2353FFA9160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5102223"/>
            <a:ext cx="461477" cy="461477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36E8CB8C-9AFA-4E60-8004-54A3C0D3811A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8630" y="5152245"/>
            <a:ext cx="445636" cy="364612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63A0F415-DC4E-4657-A295-FE0618B301E7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5154988"/>
            <a:ext cx="1589717" cy="363639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7414C0BA-8FA7-46E6-965D-704B5485EA7E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470" y="5209571"/>
            <a:ext cx="551150" cy="179123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A1EF2B18-3F17-4598-BDF2-E62078A3BD30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5412661"/>
            <a:ext cx="1335655" cy="70908"/>
          </a:xfrm>
          <a:prstGeom prst="rect">
            <a:avLst/>
          </a:prstGeom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32AED769-26B9-4130-8189-9FC38935AD4F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5193696"/>
            <a:ext cx="551150" cy="202385"/>
          </a:xfrm>
          <a:prstGeom prst="rect">
            <a:avLst/>
          </a:prstGeom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A8A1B628-20B4-4BF4-A336-412F22B65AEE}"/>
              </a:ext>
            </a:extLst>
          </p:cNvPr>
          <p:cNvSpPr txBox="1"/>
          <p:nvPr/>
        </p:nvSpPr>
        <p:spPr>
          <a:xfrm>
            <a:off x="2201582" y="5206564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2E704AE0-8DC9-4B3D-AA42-50F8E637FD6F}"/>
              </a:ext>
            </a:extLst>
          </p:cNvPr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04" y="3550751"/>
            <a:ext cx="461477" cy="46147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BBC0220-124E-4E8F-9A99-6A36F005E7A6}"/>
              </a:ext>
            </a:extLst>
          </p:cNvPr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17" y="3600773"/>
            <a:ext cx="497062" cy="364612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5FEA50DD-836E-40ED-AC2D-835EFDDFC8C8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1" y="3603516"/>
            <a:ext cx="1589717" cy="36363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3A6E76E-510E-44D6-AC71-0DB2A836A654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0" y="3658099"/>
            <a:ext cx="551150" cy="179124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EF54727C-F4A2-4DA9-BB8B-D43A4F6ABCEB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11" y="3861189"/>
            <a:ext cx="1335655" cy="70908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F380CA6-1BCC-4488-B345-7E94889D4E8C}"/>
              </a:ext>
            </a:extLst>
          </p:cNvPr>
          <p:cNvPicPr>
            <a:picLocks noChangeAspect="1"/>
          </p:cNvPicPr>
          <p:nvPr/>
        </p:nvPicPr>
        <p:blipFill rotWithShape="1"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207"/>
          <a:stretch/>
        </p:blipFill>
        <p:spPr>
          <a:xfrm flipV="1">
            <a:off x="1216615" y="3872626"/>
            <a:ext cx="1297985" cy="45719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47976E0-DC64-48D9-A4EB-7637F44BD6F8}"/>
              </a:ext>
            </a:extLst>
          </p:cNvPr>
          <p:cNvSpPr txBox="1"/>
          <p:nvPr/>
        </p:nvSpPr>
        <p:spPr>
          <a:xfrm>
            <a:off x="1138788" y="3819903"/>
            <a:ext cx="406197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" b="1" dirty="0"/>
              <a:t>00:00:03</a:t>
            </a:r>
            <a:endParaRPr lang="ko-KR" altLang="en-US" sz="400" b="1" dirty="0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8CF62C57-FF77-4BAE-B175-3943A9C0A876}"/>
              </a:ext>
            </a:extLst>
          </p:cNvPr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9" y="3642224"/>
            <a:ext cx="551150" cy="202385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CAD7A623-CCA1-484F-B33F-728ADFEF88D2}"/>
              </a:ext>
            </a:extLst>
          </p:cNvPr>
          <p:cNvSpPr txBox="1"/>
          <p:nvPr/>
        </p:nvSpPr>
        <p:spPr>
          <a:xfrm>
            <a:off x="2201582" y="3655092"/>
            <a:ext cx="43631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2437B6E-6003-4A09-894C-2857595942B5}"/>
              </a:ext>
            </a:extLst>
          </p:cNvPr>
          <p:cNvSpPr txBox="1"/>
          <p:nvPr/>
        </p:nvSpPr>
        <p:spPr>
          <a:xfrm>
            <a:off x="1132172" y="3485079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100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0" name="그림 229">
            <a:extLst>
              <a:ext uri="{FF2B5EF4-FFF2-40B4-BE49-F238E27FC236}">
                <a16:creationId xmlns:a16="http://schemas.microsoft.com/office/drawing/2014/main" id="{D67152AE-9985-403B-8927-746339F5084A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681" y="4089999"/>
            <a:ext cx="198253" cy="93295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60AAE36-2650-412D-8B03-E938D8E14FF6}"/>
              </a:ext>
            </a:extLst>
          </p:cNvPr>
          <p:cNvSpPr txBox="1"/>
          <p:nvPr/>
        </p:nvSpPr>
        <p:spPr>
          <a:xfrm>
            <a:off x="2683669" y="4286013"/>
            <a:ext cx="380684" cy="18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D600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BFAB9B0-D704-458F-8007-41F9EB4D030A}"/>
              </a:ext>
            </a:extLst>
          </p:cNvPr>
          <p:cNvSpPr txBox="1"/>
          <p:nvPr/>
        </p:nvSpPr>
        <p:spPr>
          <a:xfrm>
            <a:off x="2683669" y="4801566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FF002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74EC406-27CB-41E1-9035-018FCB3E19E6}"/>
              </a:ext>
            </a:extLst>
          </p:cNvPr>
          <p:cNvSpPr txBox="1"/>
          <p:nvPr/>
        </p:nvSpPr>
        <p:spPr>
          <a:xfrm>
            <a:off x="2683669" y="5313827"/>
            <a:ext cx="380684" cy="187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n w="3175">
                  <a:solidFill>
                    <a:srgbClr val="140D0A"/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511A484-AE9E-4BB0-BD0F-31A13B5DCD84}"/>
              </a:ext>
            </a:extLst>
          </p:cNvPr>
          <p:cNvSpPr txBox="1"/>
          <p:nvPr/>
        </p:nvSpPr>
        <p:spPr>
          <a:xfrm>
            <a:off x="1132172" y="40010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2F36E9F-731F-4FC5-AB20-E1D8148A0055}"/>
              </a:ext>
            </a:extLst>
          </p:cNvPr>
          <p:cNvSpPr txBox="1"/>
          <p:nvPr/>
        </p:nvSpPr>
        <p:spPr>
          <a:xfrm>
            <a:off x="1132172" y="45202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6F628EA-50BE-4A48-BDA4-A36E728AA3AB}"/>
              </a:ext>
            </a:extLst>
          </p:cNvPr>
          <p:cNvSpPr txBox="1"/>
          <p:nvPr/>
        </p:nvSpPr>
        <p:spPr>
          <a:xfrm>
            <a:off x="1132172" y="503623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n w="3175">
                  <a:solidFill>
                    <a:srgbClr val="6F482A"/>
                  </a:solidFill>
                </a:ln>
                <a:solidFill>
                  <a:schemeClr val="bg1"/>
                </a:solidFill>
              </a:rPr>
              <a:t>Lv. 0</a:t>
            </a:r>
            <a:endParaRPr lang="ko-KR" altLang="en-US" sz="800" b="1" dirty="0">
              <a:ln w="3175">
                <a:solidFill>
                  <a:srgbClr val="6F482A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id="{CD93FFA4-5558-4C89-98E4-934C0D4FF39C}"/>
              </a:ext>
            </a:extLst>
          </p:cNvPr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id="{4C697415-514C-4462-83A6-AB36E19E8CAB}"/>
              </a:ext>
            </a:extLst>
          </p:cNvPr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id="{5D5F4DA6-4831-40FE-ACC1-D61EEC23B28C}"/>
              </a:ext>
            </a:extLst>
          </p:cNvPr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494F6AE9-5FE0-40BE-95A2-9F467CCF29A3}"/>
              </a:ext>
            </a:extLst>
          </p:cNvPr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pic>
        <p:nvPicPr>
          <p:cNvPr id="244" name="그림 243">
            <a:extLst>
              <a:ext uri="{FF2B5EF4-FFF2-40B4-BE49-F238E27FC236}">
                <a16:creationId xmlns:a16="http://schemas.microsoft.com/office/drawing/2014/main" id="{810C1F0D-3FAC-428F-83CE-075FCA58643D}"/>
              </a:ext>
            </a:extLst>
          </p:cNvPr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grpSp>
        <p:nvGrpSpPr>
          <p:cNvPr id="107" name="그룹 106"/>
          <p:cNvGrpSpPr/>
          <p:nvPr/>
        </p:nvGrpSpPr>
        <p:grpSpPr>
          <a:xfrm>
            <a:off x="648962" y="3553647"/>
            <a:ext cx="447890" cy="458256"/>
            <a:chOff x="1170930" y="3528097"/>
            <a:chExt cx="447890" cy="458256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1B9ECFF6-091F-4662-8BD1-3D0A40AE8F16}"/>
                </a:ext>
              </a:extLst>
            </p:cNvPr>
            <p:cNvSpPr/>
            <p:nvPr/>
          </p:nvSpPr>
          <p:spPr>
            <a:xfrm>
              <a:off x="1173853" y="3528097"/>
              <a:ext cx="444967" cy="458256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170930" y="3561170"/>
              <a:ext cx="443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추가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b="1" dirty="0" smtClean="0">
                  <a:solidFill>
                    <a:schemeClr val="bg1"/>
                  </a:solidFill>
                </a:rPr>
                <a:t>예정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7414</TotalTime>
  <Words>3151</Words>
  <Application>Microsoft Office PowerPoint</Application>
  <PresentationFormat>와이드스크린</PresentationFormat>
  <Paragraphs>937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PF스타더스트</vt:lpstr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495</cp:revision>
  <dcterms:created xsi:type="dcterms:W3CDTF">2020-08-13T13:01:44Z</dcterms:created>
  <dcterms:modified xsi:type="dcterms:W3CDTF">2020-09-05T15:47:32Z</dcterms:modified>
</cp:coreProperties>
</file>